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53"/>
  </p:notesMasterIdLst>
  <p:handoutMasterIdLst>
    <p:handoutMasterId r:id="rId54"/>
  </p:handoutMasterIdLst>
  <p:sldIdLst>
    <p:sldId id="258" r:id="rId2"/>
    <p:sldId id="329" r:id="rId3"/>
    <p:sldId id="301" r:id="rId4"/>
    <p:sldId id="340" r:id="rId5"/>
    <p:sldId id="336" r:id="rId6"/>
    <p:sldId id="356" r:id="rId7"/>
    <p:sldId id="337" r:id="rId8"/>
    <p:sldId id="287" r:id="rId9"/>
    <p:sldId id="351" r:id="rId10"/>
    <p:sldId id="307" r:id="rId11"/>
    <p:sldId id="305" r:id="rId12"/>
    <p:sldId id="261" r:id="rId13"/>
    <p:sldId id="331" r:id="rId14"/>
    <p:sldId id="344" r:id="rId15"/>
    <p:sldId id="304" r:id="rId16"/>
    <p:sldId id="303" r:id="rId17"/>
    <p:sldId id="308" r:id="rId18"/>
    <p:sldId id="330" r:id="rId19"/>
    <p:sldId id="312" r:id="rId20"/>
    <p:sldId id="256" r:id="rId21"/>
    <p:sldId id="352" r:id="rId22"/>
    <p:sldId id="358" r:id="rId23"/>
    <p:sldId id="313" r:id="rId24"/>
    <p:sldId id="300" r:id="rId25"/>
    <p:sldId id="302" r:id="rId26"/>
    <p:sldId id="354" r:id="rId27"/>
    <p:sldId id="370" r:id="rId28"/>
    <p:sldId id="273" r:id="rId29"/>
    <p:sldId id="314" r:id="rId30"/>
    <p:sldId id="272" r:id="rId31"/>
    <p:sldId id="346" r:id="rId32"/>
    <p:sldId id="315" r:id="rId33"/>
    <p:sldId id="345" r:id="rId34"/>
    <p:sldId id="271" r:id="rId35"/>
    <p:sldId id="357" r:id="rId36"/>
    <p:sldId id="338" r:id="rId37"/>
    <p:sldId id="339" r:id="rId38"/>
    <p:sldId id="359" r:id="rId39"/>
    <p:sldId id="360" r:id="rId40"/>
    <p:sldId id="317" r:id="rId41"/>
    <p:sldId id="321" r:id="rId42"/>
    <p:sldId id="318" r:id="rId43"/>
    <p:sldId id="361" r:id="rId44"/>
    <p:sldId id="362" r:id="rId45"/>
    <p:sldId id="371" r:id="rId46"/>
    <p:sldId id="363" r:id="rId47"/>
    <p:sldId id="364" r:id="rId48"/>
    <p:sldId id="365" r:id="rId49"/>
    <p:sldId id="366" r:id="rId50"/>
    <p:sldId id="367" r:id="rId51"/>
    <p:sldId id="368" r:id="rId52"/>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1CED71-A67E-49DA-AAB3-9D320D8A4BDA}" v="3" dt="2023-04-23T22:06:56.449"/>
    <p1510:client id="{11BD9868-735C-43C4-9ECE-4E315B028B68}" v="455" dt="2023-04-23T07:27:14.405"/>
    <p1510:client id="{27CFD7E2-BEB4-4C39-8E02-C461FE9CBD18}" v="312" dt="2023-04-23T19:05:45.969"/>
    <p1510:client id="{2B3FF4E2-B25F-4FFC-A0DB-25E9C3BFAA77}" v="10" dt="2023-04-23T23:07:40.628"/>
    <p1510:client id="{2BA224CD-13D2-4CB4-9668-E630F2A330E4}" v="9" dt="2023-04-23T08:00:49.388"/>
    <p1510:client id="{7B760C14-0BE4-40CE-B109-0D90483A269A}" v="2" dt="2023-04-23T16:45:53.102"/>
    <p1510:client id="{A02342ED-F2EB-4415-984E-C0FAAA92206B}" v="883" dt="2023-04-23T21:03:21.231"/>
    <p1510:client id="{C98E4D06-5257-403B-91E2-FE20FEC78890}" v="425" dt="2023-04-23T07:54:08.2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543" y="54"/>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E51809-3CA7-4D6A-85A9-578C7E1A4960}"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en-US"/>
        </a:p>
      </dgm:t>
    </dgm:pt>
    <dgm:pt modelId="{147F6A0D-E248-44B1-946E-1737A5D9147A}">
      <dgm:prSet/>
      <dgm:spPr/>
      <dgm:t>
        <a:bodyPr/>
        <a:lstStyle/>
        <a:p>
          <a:r>
            <a:rPr lang="en-US"/>
            <a:t>A little about me, I am just finishing my 2nd year at Colorado Mesa, I swam for the University last year, but this year I entered the transfer portal and took up playing co-ed club water polo. I will be transferring to Whitworth in the fall, continuing my engineering studies, and resuming swimming as a Whitworth Pirate!</a:t>
          </a:r>
        </a:p>
      </dgm:t>
    </dgm:pt>
    <dgm:pt modelId="{832BB110-C12F-47D5-8625-D139DA71A956}" type="parTrans" cxnId="{0FE6F579-8F91-4E5C-A76E-2C0B12D0CC52}">
      <dgm:prSet/>
      <dgm:spPr/>
      <dgm:t>
        <a:bodyPr/>
        <a:lstStyle/>
        <a:p>
          <a:endParaRPr lang="en-US"/>
        </a:p>
      </dgm:t>
    </dgm:pt>
    <dgm:pt modelId="{BF4EC9C0-6B22-44A2-9232-33B8EC72D852}" type="sibTrans" cxnId="{0FE6F579-8F91-4E5C-A76E-2C0B12D0CC52}">
      <dgm:prSet/>
      <dgm:spPr/>
      <dgm:t>
        <a:bodyPr/>
        <a:lstStyle/>
        <a:p>
          <a:endParaRPr lang="en-US"/>
        </a:p>
      </dgm:t>
    </dgm:pt>
    <dgm:pt modelId="{B7139AE4-70B9-4136-ABA4-74541B4DA731}">
      <dgm:prSet phldr="0"/>
      <dgm:spPr/>
      <dgm:t>
        <a:bodyPr/>
        <a:lstStyle/>
        <a:p>
          <a:pPr rtl="0"/>
          <a:r>
            <a:rPr lang="en-US">
              <a:solidFill>
                <a:srgbClr val="000000"/>
              </a:solidFill>
              <a:latin typeface="Calibri"/>
            </a:rPr>
            <a:t>Hi Penguins! My name is Lilly, and I am so excited to be your Water Polo coach this year! You may recognize me because I myself was a penguin for 14 years, and I was one of the TL coaches last year. While I am sad that my training schedule won't allow for me to be your swim coach, I am super excited to be able to be your water polo coach!</a:t>
          </a:r>
          <a:endParaRPr lang="en-US">
            <a:latin typeface="Calibri"/>
          </a:endParaRPr>
        </a:p>
      </dgm:t>
    </dgm:pt>
    <dgm:pt modelId="{8A29B74A-13B4-4AA6-B7A4-47A097E2FDC3}" type="parTrans" cxnId="{0EE7115A-B052-484D-8362-B6F92069AC91}">
      <dgm:prSet/>
      <dgm:spPr/>
    </dgm:pt>
    <dgm:pt modelId="{3CCD8087-A6EC-43B3-9CEE-246987907902}" type="sibTrans" cxnId="{0EE7115A-B052-484D-8362-B6F92069AC91}">
      <dgm:prSet/>
      <dgm:spPr/>
    </dgm:pt>
    <dgm:pt modelId="{06B8EDA3-0636-4968-B52E-681F0056CC14}" type="pres">
      <dgm:prSet presAssocID="{09E51809-3CA7-4D6A-85A9-578C7E1A4960}" presName="compositeShape" presStyleCnt="0">
        <dgm:presLayoutVars>
          <dgm:chMax val="7"/>
          <dgm:dir/>
          <dgm:resizeHandles val="exact"/>
        </dgm:presLayoutVars>
      </dgm:prSet>
      <dgm:spPr/>
    </dgm:pt>
    <dgm:pt modelId="{762F64AD-5093-4289-96D2-DB53EB197F77}" type="pres">
      <dgm:prSet presAssocID="{09E51809-3CA7-4D6A-85A9-578C7E1A4960}" presName="wedge1" presStyleLbl="node1" presStyleIdx="0" presStyleCnt="2"/>
      <dgm:spPr/>
    </dgm:pt>
    <dgm:pt modelId="{66D6CEF0-C50D-4F66-BB83-8FED9077EC73}" type="pres">
      <dgm:prSet presAssocID="{09E51809-3CA7-4D6A-85A9-578C7E1A4960}" presName="wedge1Tx" presStyleLbl="node1" presStyleIdx="0" presStyleCnt="2">
        <dgm:presLayoutVars>
          <dgm:chMax val="0"/>
          <dgm:chPref val="0"/>
          <dgm:bulletEnabled val="1"/>
        </dgm:presLayoutVars>
      </dgm:prSet>
      <dgm:spPr/>
    </dgm:pt>
    <dgm:pt modelId="{AE796408-C6C1-4B4D-B3C5-0A82267B9316}" type="pres">
      <dgm:prSet presAssocID="{09E51809-3CA7-4D6A-85A9-578C7E1A4960}" presName="wedge2" presStyleLbl="node1" presStyleIdx="1" presStyleCnt="2"/>
      <dgm:spPr/>
    </dgm:pt>
    <dgm:pt modelId="{0370CAA3-1330-401C-9BE6-7D88FF317EDE}" type="pres">
      <dgm:prSet presAssocID="{09E51809-3CA7-4D6A-85A9-578C7E1A4960}" presName="wedge2Tx" presStyleLbl="node1" presStyleIdx="1" presStyleCnt="2">
        <dgm:presLayoutVars>
          <dgm:chMax val="0"/>
          <dgm:chPref val="0"/>
          <dgm:bulletEnabled val="1"/>
        </dgm:presLayoutVars>
      </dgm:prSet>
      <dgm:spPr/>
    </dgm:pt>
  </dgm:ptLst>
  <dgm:cxnLst>
    <dgm:cxn modelId="{EA2BAF0F-AD89-4016-9B1C-616EF43CB25F}" type="presOf" srcId="{B7139AE4-70B9-4136-ABA4-74541B4DA731}" destId="{AE796408-C6C1-4B4D-B3C5-0A82267B9316}" srcOrd="0" destOrd="0" presId="urn:microsoft.com/office/officeart/2005/8/layout/chart3"/>
    <dgm:cxn modelId="{EE0AD716-B006-4B8B-8292-2C27DCEBCA19}" type="presOf" srcId="{147F6A0D-E248-44B1-946E-1737A5D9147A}" destId="{762F64AD-5093-4289-96D2-DB53EB197F77}" srcOrd="0" destOrd="0" presId="urn:microsoft.com/office/officeart/2005/8/layout/chart3"/>
    <dgm:cxn modelId="{9221FE25-CDDE-49C6-A0C9-A69D1F3AECB3}" type="presOf" srcId="{09E51809-3CA7-4D6A-85A9-578C7E1A4960}" destId="{06B8EDA3-0636-4968-B52E-681F0056CC14}" srcOrd="0" destOrd="0" presId="urn:microsoft.com/office/officeart/2005/8/layout/chart3"/>
    <dgm:cxn modelId="{FB01993B-226E-4BD5-B80C-9A826A48DA7C}" type="presOf" srcId="{147F6A0D-E248-44B1-946E-1737A5D9147A}" destId="{66D6CEF0-C50D-4F66-BB83-8FED9077EC73}" srcOrd="1" destOrd="0" presId="urn:microsoft.com/office/officeart/2005/8/layout/chart3"/>
    <dgm:cxn modelId="{0FE6F579-8F91-4E5C-A76E-2C0B12D0CC52}" srcId="{09E51809-3CA7-4D6A-85A9-578C7E1A4960}" destId="{147F6A0D-E248-44B1-946E-1737A5D9147A}" srcOrd="0" destOrd="0" parTransId="{832BB110-C12F-47D5-8625-D139DA71A956}" sibTransId="{BF4EC9C0-6B22-44A2-9232-33B8EC72D852}"/>
    <dgm:cxn modelId="{0EE7115A-B052-484D-8362-B6F92069AC91}" srcId="{09E51809-3CA7-4D6A-85A9-578C7E1A4960}" destId="{B7139AE4-70B9-4136-ABA4-74541B4DA731}" srcOrd="1" destOrd="0" parTransId="{8A29B74A-13B4-4AA6-B7A4-47A097E2FDC3}" sibTransId="{3CCD8087-A6EC-43B3-9CEE-246987907902}"/>
    <dgm:cxn modelId="{9D4AF795-B1E9-4B5B-A5A5-BCB99C218C73}" type="presOf" srcId="{B7139AE4-70B9-4136-ABA4-74541B4DA731}" destId="{0370CAA3-1330-401C-9BE6-7D88FF317EDE}" srcOrd="1" destOrd="0" presId="urn:microsoft.com/office/officeart/2005/8/layout/chart3"/>
    <dgm:cxn modelId="{6088DB0B-6DF7-4DD0-A3CA-2E4475B665D6}" type="presParOf" srcId="{06B8EDA3-0636-4968-B52E-681F0056CC14}" destId="{762F64AD-5093-4289-96D2-DB53EB197F77}" srcOrd="0" destOrd="0" presId="urn:microsoft.com/office/officeart/2005/8/layout/chart3"/>
    <dgm:cxn modelId="{294B5E76-BFAF-4DCD-8A05-F29DF2F0BC3C}" type="presParOf" srcId="{06B8EDA3-0636-4968-B52E-681F0056CC14}" destId="{66D6CEF0-C50D-4F66-BB83-8FED9077EC73}" srcOrd="1" destOrd="0" presId="urn:microsoft.com/office/officeart/2005/8/layout/chart3"/>
    <dgm:cxn modelId="{BF5323C4-D9FE-48A0-9F17-62724DC4E27A}" type="presParOf" srcId="{06B8EDA3-0636-4968-B52E-681F0056CC14}" destId="{AE796408-C6C1-4B4D-B3C5-0A82267B9316}" srcOrd="2" destOrd="0" presId="urn:microsoft.com/office/officeart/2005/8/layout/chart3"/>
    <dgm:cxn modelId="{8F5FBD8D-03B9-470A-A00F-F520139C3C69}" type="presParOf" srcId="{06B8EDA3-0636-4968-B52E-681F0056CC14}" destId="{0370CAA3-1330-401C-9BE6-7D88FF317EDE}" srcOrd="3"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2F64AD-5093-4289-96D2-DB53EB197F77}">
      <dsp:nvSpPr>
        <dsp:cNvPr id="0" name=""/>
        <dsp:cNvSpPr/>
      </dsp:nvSpPr>
      <dsp:spPr>
        <a:xfrm>
          <a:off x="536307" y="410531"/>
          <a:ext cx="4310580" cy="4310580"/>
        </a:xfrm>
        <a:prstGeom prst="pie">
          <a:avLst>
            <a:gd name="adj1" fmla="val 16200000"/>
            <a:gd name="adj2" fmla="val 54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A little about me, I am just finishing my 2nd year at Colorado Mesa, I swam for the University last year, but this year I entered the transfer portal and took up playing co-ed club water polo. I will be transferring to Whitworth in the fall, continuing my engineering studies, and resuming swimming as a Whitworth Pirate!</a:t>
          </a:r>
        </a:p>
      </dsp:txBody>
      <dsp:txXfrm>
        <a:off x="2691597" y="1051986"/>
        <a:ext cx="1513834" cy="3027669"/>
      </dsp:txXfrm>
    </dsp:sp>
    <dsp:sp modelId="{AE796408-C6C1-4B4D-B3C5-0A82267B9316}">
      <dsp:nvSpPr>
        <dsp:cNvPr id="0" name=""/>
        <dsp:cNvSpPr/>
      </dsp:nvSpPr>
      <dsp:spPr>
        <a:xfrm>
          <a:off x="433674" y="410531"/>
          <a:ext cx="4310580" cy="4310580"/>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kern="1200">
              <a:solidFill>
                <a:srgbClr val="000000"/>
              </a:solidFill>
              <a:latin typeface="Calibri"/>
            </a:rPr>
            <a:t>Hi Penguins! My name is Lilly, and I am so excited to be your Water Polo coach this year! You may recognize me because I myself was a penguin for 14 years, and I was one of the TL coaches last year. While I am sad that my training schedule won't allow for me to be your swim coach, I am super excited to be able to be your water polo coach!</a:t>
          </a:r>
          <a:endParaRPr lang="en-US" sz="1200" kern="1200">
            <a:latin typeface="Calibri"/>
          </a:endParaRPr>
        </a:p>
      </dsp:txBody>
      <dsp:txXfrm>
        <a:off x="1049471" y="1051986"/>
        <a:ext cx="1513834" cy="3027669"/>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E33585-CE16-F1A4-DD26-A299959BE1A7}"/>
              </a:ext>
            </a:extLst>
          </p:cNvPr>
          <p:cNvSpPr>
            <a:spLocks noGrp="1"/>
          </p:cNvSpPr>
          <p:nvPr>
            <p:ph type="hdr" sz="quarter"/>
          </p:nvPr>
        </p:nvSpPr>
        <p:spPr>
          <a:xfrm>
            <a:off x="0" y="0"/>
            <a:ext cx="3170238" cy="481013"/>
          </a:xfrm>
          <a:prstGeom prst="rect">
            <a:avLst/>
          </a:prstGeom>
        </p:spPr>
        <p:txBody>
          <a:bodyPr vert="horz" lIns="95360" tIns="47680" rIns="95360" bIns="47680" rtlCol="0"/>
          <a:lstStyle>
            <a:lvl1pPr algn="l" eaLnBrk="1" hangingPunct="1">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70DDAA40-3551-12DE-9DC3-1996B524B662}"/>
              </a:ext>
            </a:extLst>
          </p:cNvPr>
          <p:cNvSpPr>
            <a:spLocks noGrp="1"/>
          </p:cNvSpPr>
          <p:nvPr>
            <p:ph type="dt" sz="quarter" idx="1"/>
          </p:nvPr>
        </p:nvSpPr>
        <p:spPr>
          <a:xfrm>
            <a:off x="4143375" y="0"/>
            <a:ext cx="3170238" cy="481013"/>
          </a:xfrm>
          <a:prstGeom prst="rect">
            <a:avLst/>
          </a:prstGeom>
        </p:spPr>
        <p:txBody>
          <a:bodyPr vert="horz" lIns="95360" tIns="47680" rIns="95360" bIns="47680" rtlCol="0"/>
          <a:lstStyle>
            <a:lvl1pPr algn="r" eaLnBrk="1" hangingPunct="1">
              <a:defRPr sz="1200">
                <a:latin typeface="Arial" charset="0"/>
              </a:defRPr>
            </a:lvl1pPr>
          </a:lstStyle>
          <a:p>
            <a:pPr>
              <a:defRPr/>
            </a:pPr>
            <a:fld id="{D6A547B4-2A1F-F740-927E-F9E34AF19501}" type="datetimeFigureOut">
              <a:rPr lang="en-US"/>
              <a:pPr>
                <a:defRPr/>
              </a:pPr>
              <a:t>4/24/2023</a:t>
            </a:fld>
            <a:endParaRPr lang="en-US"/>
          </a:p>
        </p:txBody>
      </p:sp>
      <p:sp>
        <p:nvSpPr>
          <p:cNvPr id="4" name="Footer Placeholder 3">
            <a:extLst>
              <a:ext uri="{FF2B5EF4-FFF2-40B4-BE49-F238E27FC236}">
                <a16:creationId xmlns:a16="http://schemas.microsoft.com/office/drawing/2014/main" id="{430B2D27-D46C-1067-7F10-D8125FD9E842}"/>
              </a:ext>
            </a:extLst>
          </p:cNvPr>
          <p:cNvSpPr>
            <a:spLocks noGrp="1"/>
          </p:cNvSpPr>
          <p:nvPr>
            <p:ph type="ftr" sz="quarter" idx="2"/>
          </p:nvPr>
        </p:nvSpPr>
        <p:spPr>
          <a:xfrm>
            <a:off x="0" y="9118600"/>
            <a:ext cx="3170238" cy="481013"/>
          </a:xfrm>
          <a:prstGeom prst="rect">
            <a:avLst/>
          </a:prstGeom>
        </p:spPr>
        <p:txBody>
          <a:bodyPr vert="horz" lIns="95360" tIns="47680" rIns="95360" bIns="47680" rtlCol="0" anchor="b"/>
          <a:lstStyle>
            <a:lvl1pPr algn="l" eaLnBrk="1" hangingPunct="1">
              <a:defRPr sz="1200">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86B22E1A-C7E3-4284-9D7F-E0542E08C9FF}"/>
              </a:ext>
            </a:extLst>
          </p:cNvPr>
          <p:cNvSpPr>
            <a:spLocks noGrp="1"/>
          </p:cNvSpPr>
          <p:nvPr>
            <p:ph type="sldNum" sz="quarter" idx="3"/>
          </p:nvPr>
        </p:nvSpPr>
        <p:spPr>
          <a:xfrm>
            <a:off x="4143375" y="9118600"/>
            <a:ext cx="3170238" cy="481013"/>
          </a:xfrm>
          <a:prstGeom prst="rect">
            <a:avLst/>
          </a:prstGeom>
        </p:spPr>
        <p:txBody>
          <a:bodyPr vert="horz" wrap="square" lIns="95360" tIns="47680" rIns="95360" bIns="47680" numCol="1" anchor="b" anchorCtr="0" compatLnSpc="1">
            <a:prstTxWarp prst="textNoShape">
              <a:avLst/>
            </a:prstTxWarp>
          </a:bodyPr>
          <a:lstStyle>
            <a:lvl1pPr algn="r" eaLnBrk="1" hangingPunct="1">
              <a:defRPr sz="1200"/>
            </a:lvl1pPr>
          </a:lstStyle>
          <a:p>
            <a:pPr>
              <a:defRPr/>
            </a:pPr>
            <a:fld id="{986137B0-FD6B-D94A-8A8A-15A76D7A49D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95A5CB-6E83-98CE-BAEC-118B60D784C9}"/>
              </a:ext>
            </a:extLst>
          </p:cNvPr>
          <p:cNvSpPr>
            <a:spLocks noGrp="1"/>
          </p:cNvSpPr>
          <p:nvPr>
            <p:ph type="hdr" sz="quarter"/>
          </p:nvPr>
        </p:nvSpPr>
        <p:spPr>
          <a:xfrm>
            <a:off x="0" y="0"/>
            <a:ext cx="3170238" cy="481013"/>
          </a:xfrm>
          <a:prstGeom prst="rect">
            <a:avLst/>
          </a:prstGeom>
        </p:spPr>
        <p:txBody>
          <a:bodyPr vert="horz" lIns="95360" tIns="47680" rIns="95360" bIns="47680" rtlCol="0"/>
          <a:lstStyle>
            <a:lvl1pPr algn="l" eaLnBrk="1" hangingPunct="1">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BE256D16-42CC-A8B0-6546-3878E1D49F4F}"/>
              </a:ext>
            </a:extLst>
          </p:cNvPr>
          <p:cNvSpPr>
            <a:spLocks noGrp="1"/>
          </p:cNvSpPr>
          <p:nvPr>
            <p:ph type="dt" idx="1"/>
          </p:nvPr>
        </p:nvSpPr>
        <p:spPr>
          <a:xfrm>
            <a:off x="4143375" y="0"/>
            <a:ext cx="3170238" cy="481013"/>
          </a:xfrm>
          <a:prstGeom prst="rect">
            <a:avLst/>
          </a:prstGeom>
        </p:spPr>
        <p:txBody>
          <a:bodyPr vert="horz" lIns="95360" tIns="47680" rIns="95360" bIns="47680" rtlCol="0"/>
          <a:lstStyle>
            <a:lvl1pPr algn="r" eaLnBrk="1" hangingPunct="1">
              <a:defRPr sz="1200">
                <a:latin typeface="Arial" charset="0"/>
              </a:defRPr>
            </a:lvl1pPr>
          </a:lstStyle>
          <a:p>
            <a:pPr>
              <a:defRPr/>
            </a:pPr>
            <a:fld id="{65B4E858-6280-DC43-AA04-B8CBCD9757F3}" type="datetimeFigureOut">
              <a:rPr lang="en-US"/>
              <a:pPr>
                <a:defRPr/>
              </a:pPr>
              <a:t>4/24/2023</a:t>
            </a:fld>
            <a:endParaRPr lang="en-US"/>
          </a:p>
        </p:txBody>
      </p:sp>
      <p:sp>
        <p:nvSpPr>
          <p:cNvPr id="4" name="Slide Image Placeholder 3">
            <a:extLst>
              <a:ext uri="{FF2B5EF4-FFF2-40B4-BE49-F238E27FC236}">
                <a16:creationId xmlns:a16="http://schemas.microsoft.com/office/drawing/2014/main" id="{47137963-3F96-4ED8-C616-096BD3F1F275}"/>
              </a:ext>
            </a:extLst>
          </p:cNvPr>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5360" tIns="47680" rIns="95360" bIns="47680" rtlCol="0" anchor="ctr"/>
          <a:lstStyle/>
          <a:p>
            <a:pPr lvl="0"/>
            <a:endParaRPr lang="en-US" noProof="0"/>
          </a:p>
        </p:txBody>
      </p:sp>
      <p:sp>
        <p:nvSpPr>
          <p:cNvPr id="5" name="Notes Placeholder 4">
            <a:extLst>
              <a:ext uri="{FF2B5EF4-FFF2-40B4-BE49-F238E27FC236}">
                <a16:creationId xmlns:a16="http://schemas.microsoft.com/office/drawing/2014/main" id="{9794A7E8-776F-6A03-FDAE-4A07C626DAE7}"/>
              </a:ext>
            </a:extLst>
          </p:cNvPr>
          <p:cNvSpPr>
            <a:spLocks noGrp="1"/>
          </p:cNvSpPr>
          <p:nvPr>
            <p:ph type="body" sz="quarter" idx="3"/>
          </p:nvPr>
        </p:nvSpPr>
        <p:spPr>
          <a:xfrm>
            <a:off x="731838" y="4562475"/>
            <a:ext cx="5851525" cy="4319588"/>
          </a:xfrm>
          <a:prstGeom prst="rect">
            <a:avLst/>
          </a:prstGeom>
        </p:spPr>
        <p:txBody>
          <a:bodyPr vert="horz" lIns="95360" tIns="47680" rIns="95360" bIns="4768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771DA36-A4F6-A9EF-9B52-6F801A700CEF}"/>
              </a:ext>
            </a:extLst>
          </p:cNvPr>
          <p:cNvSpPr>
            <a:spLocks noGrp="1"/>
          </p:cNvSpPr>
          <p:nvPr>
            <p:ph type="ftr" sz="quarter" idx="4"/>
          </p:nvPr>
        </p:nvSpPr>
        <p:spPr>
          <a:xfrm>
            <a:off x="0" y="9118600"/>
            <a:ext cx="3170238" cy="481013"/>
          </a:xfrm>
          <a:prstGeom prst="rect">
            <a:avLst/>
          </a:prstGeom>
        </p:spPr>
        <p:txBody>
          <a:bodyPr vert="horz" lIns="95360" tIns="47680" rIns="95360" bIns="47680" rtlCol="0" anchor="b"/>
          <a:lstStyle>
            <a:lvl1pPr algn="l" eaLnBrk="1" hangingPunct="1">
              <a:defRPr sz="120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A10F0938-A912-A8EC-CFB4-FD89AD7FB59D}"/>
              </a:ext>
            </a:extLst>
          </p:cNvPr>
          <p:cNvSpPr>
            <a:spLocks noGrp="1"/>
          </p:cNvSpPr>
          <p:nvPr>
            <p:ph type="sldNum" sz="quarter" idx="5"/>
          </p:nvPr>
        </p:nvSpPr>
        <p:spPr>
          <a:xfrm>
            <a:off x="4143375" y="9118600"/>
            <a:ext cx="3170238" cy="481013"/>
          </a:xfrm>
          <a:prstGeom prst="rect">
            <a:avLst/>
          </a:prstGeom>
        </p:spPr>
        <p:txBody>
          <a:bodyPr vert="horz" wrap="square" lIns="95360" tIns="47680" rIns="95360" bIns="47680" numCol="1" anchor="b" anchorCtr="0" compatLnSpc="1">
            <a:prstTxWarp prst="textNoShape">
              <a:avLst/>
            </a:prstTxWarp>
          </a:bodyPr>
          <a:lstStyle>
            <a:lvl1pPr algn="r" eaLnBrk="1" hangingPunct="1">
              <a:defRPr sz="1200"/>
            </a:lvl1pPr>
          </a:lstStyle>
          <a:p>
            <a:pPr>
              <a:defRPr/>
            </a:pPr>
            <a:fld id="{747038B2-86AA-904A-A2F9-52D88B47C6D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0EFDE6AF-7E6F-C3E8-22C1-4052AFAC73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BB29958D-723F-1B25-78DD-7EFFC6EF84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0AB7EA52-4FB9-B30C-F3B1-6FA7358566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3113" indent="-295275">
              <a:spcBef>
                <a:spcPct val="30000"/>
              </a:spcBef>
              <a:defRPr sz="1200">
                <a:solidFill>
                  <a:schemeClr val="tx1"/>
                </a:solidFill>
                <a:latin typeface="Calibri" panose="020F0502020204030204" pitchFamily="34" charset="0"/>
              </a:defRPr>
            </a:lvl2pPr>
            <a:lvl3pPr marL="1189038" indent="-234950">
              <a:spcBef>
                <a:spcPct val="30000"/>
              </a:spcBef>
              <a:defRPr sz="1200">
                <a:solidFill>
                  <a:schemeClr val="tx1"/>
                </a:solidFill>
                <a:latin typeface="Calibri" panose="020F0502020204030204" pitchFamily="34" charset="0"/>
              </a:defRPr>
            </a:lvl3pPr>
            <a:lvl4pPr marL="1666875" indent="-234950">
              <a:spcBef>
                <a:spcPct val="30000"/>
              </a:spcBef>
              <a:defRPr sz="1200">
                <a:solidFill>
                  <a:schemeClr val="tx1"/>
                </a:solidFill>
                <a:latin typeface="Calibri" panose="020F0502020204030204" pitchFamily="34" charset="0"/>
              </a:defRPr>
            </a:lvl4pPr>
            <a:lvl5pPr marL="2141538" indent="-234950">
              <a:spcBef>
                <a:spcPct val="30000"/>
              </a:spcBef>
              <a:defRPr sz="1200">
                <a:solidFill>
                  <a:schemeClr val="tx1"/>
                </a:solidFill>
                <a:latin typeface="Calibri" panose="020F0502020204030204" pitchFamily="34" charset="0"/>
              </a:defRPr>
            </a:lvl5pPr>
            <a:lvl6pPr marL="2598738" indent="-234950" eaLnBrk="0" fontAlgn="base" hangingPunct="0">
              <a:spcBef>
                <a:spcPct val="30000"/>
              </a:spcBef>
              <a:spcAft>
                <a:spcPct val="0"/>
              </a:spcAft>
              <a:defRPr sz="1200">
                <a:solidFill>
                  <a:schemeClr val="tx1"/>
                </a:solidFill>
                <a:latin typeface="Calibri" panose="020F0502020204030204" pitchFamily="34" charset="0"/>
              </a:defRPr>
            </a:lvl6pPr>
            <a:lvl7pPr marL="3055938" indent="-234950" eaLnBrk="0" fontAlgn="base" hangingPunct="0">
              <a:spcBef>
                <a:spcPct val="30000"/>
              </a:spcBef>
              <a:spcAft>
                <a:spcPct val="0"/>
              </a:spcAft>
              <a:defRPr sz="1200">
                <a:solidFill>
                  <a:schemeClr val="tx1"/>
                </a:solidFill>
                <a:latin typeface="Calibri" panose="020F0502020204030204" pitchFamily="34" charset="0"/>
              </a:defRPr>
            </a:lvl7pPr>
            <a:lvl8pPr marL="3513138" indent="-234950" eaLnBrk="0" fontAlgn="base" hangingPunct="0">
              <a:spcBef>
                <a:spcPct val="30000"/>
              </a:spcBef>
              <a:spcAft>
                <a:spcPct val="0"/>
              </a:spcAft>
              <a:defRPr sz="1200">
                <a:solidFill>
                  <a:schemeClr val="tx1"/>
                </a:solidFill>
                <a:latin typeface="Calibri" panose="020F0502020204030204" pitchFamily="34" charset="0"/>
              </a:defRPr>
            </a:lvl8pPr>
            <a:lvl9pPr marL="3970338" indent="-2349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1ED2B59-02AE-064F-8F47-1AD5551C04C1}" type="slidenum">
              <a:rPr lang="en-US" altLang="en-US" smtClean="0">
                <a:latin typeface="Arial" panose="020B0604020202020204" pitchFamily="34" charset="0"/>
              </a:rPr>
              <a:pPr>
                <a:spcBef>
                  <a:spcPct val="0"/>
                </a:spcBef>
              </a:pPr>
              <a:t>3</a:t>
            </a:fld>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4967011B-5A66-54A8-5E43-67A89E7F23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A9300276-192B-4ADF-33A3-D653B4A46A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9940" name="Slide Number Placeholder 3">
            <a:extLst>
              <a:ext uri="{FF2B5EF4-FFF2-40B4-BE49-F238E27FC236}">
                <a16:creationId xmlns:a16="http://schemas.microsoft.com/office/drawing/2014/main" id="{7E7C8A78-824D-2DB8-C794-66F369383B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3113" indent="-295275">
              <a:spcBef>
                <a:spcPct val="30000"/>
              </a:spcBef>
              <a:defRPr sz="1200">
                <a:solidFill>
                  <a:schemeClr val="tx1"/>
                </a:solidFill>
                <a:latin typeface="Calibri" panose="020F0502020204030204" pitchFamily="34" charset="0"/>
              </a:defRPr>
            </a:lvl2pPr>
            <a:lvl3pPr marL="1189038" indent="-234950">
              <a:spcBef>
                <a:spcPct val="30000"/>
              </a:spcBef>
              <a:defRPr sz="1200">
                <a:solidFill>
                  <a:schemeClr val="tx1"/>
                </a:solidFill>
                <a:latin typeface="Calibri" panose="020F0502020204030204" pitchFamily="34" charset="0"/>
              </a:defRPr>
            </a:lvl3pPr>
            <a:lvl4pPr marL="1666875" indent="-234950">
              <a:spcBef>
                <a:spcPct val="30000"/>
              </a:spcBef>
              <a:defRPr sz="1200">
                <a:solidFill>
                  <a:schemeClr val="tx1"/>
                </a:solidFill>
                <a:latin typeface="Calibri" panose="020F0502020204030204" pitchFamily="34" charset="0"/>
              </a:defRPr>
            </a:lvl4pPr>
            <a:lvl5pPr marL="2141538" indent="-234950">
              <a:spcBef>
                <a:spcPct val="30000"/>
              </a:spcBef>
              <a:defRPr sz="1200">
                <a:solidFill>
                  <a:schemeClr val="tx1"/>
                </a:solidFill>
                <a:latin typeface="Calibri" panose="020F0502020204030204" pitchFamily="34" charset="0"/>
              </a:defRPr>
            </a:lvl5pPr>
            <a:lvl6pPr marL="2598738" indent="-234950" eaLnBrk="0" fontAlgn="base" hangingPunct="0">
              <a:spcBef>
                <a:spcPct val="30000"/>
              </a:spcBef>
              <a:spcAft>
                <a:spcPct val="0"/>
              </a:spcAft>
              <a:defRPr sz="1200">
                <a:solidFill>
                  <a:schemeClr val="tx1"/>
                </a:solidFill>
                <a:latin typeface="Calibri" panose="020F0502020204030204" pitchFamily="34" charset="0"/>
              </a:defRPr>
            </a:lvl6pPr>
            <a:lvl7pPr marL="3055938" indent="-234950" eaLnBrk="0" fontAlgn="base" hangingPunct="0">
              <a:spcBef>
                <a:spcPct val="30000"/>
              </a:spcBef>
              <a:spcAft>
                <a:spcPct val="0"/>
              </a:spcAft>
              <a:defRPr sz="1200">
                <a:solidFill>
                  <a:schemeClr val="tx1"/>
                </a:solidFill>
                <a:latin typeface="Calibri" panose="020F0502020204030204" pitchFamily="34" charset="0"/>
              </a:defRPr>
            </a:lvl7pPr>
            <a:lvl8pPr marL="3513138" indent="-234950" eaLnBrk="0" fontAlgn="base" hangingPunct="0">
              <a:spcBef>
                <a:spcPct val="30000"/>
              </a:spcBef>
              <a:spcAft>
                <a:spcPct val="0"/>
              </a:spcAft>
              <a:defRPr sz="1200">
                <a:solidFill>
                  <a:schemeClr val="tx1"/>
                </a:solidFill>
                <a:latin typeface="Calibri" panose="020F0502020204030204" pitchFamily="34" charset="0"/>
              </a:defRPr>
            </a:lvl8pPr>
            <a:lvl9pPr marL="3970338" indent="-2349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3F78FE-EE7C-DC4A-922A-5EC8AE35FD2D}" type="slidenum">
              <a:rPr lang="en-US" altLang="en-US" smtClean="0">
                <a:latin typeface="Arial" panose="020B0604020202020204" pitchFamily="34" charset="0"/>
              </a:rPr>
              <a:pPr>
                <a:spcBef>
                  <a:spcPct val="0"/>
                </a:spcBef>
              </a:pPr>
              <a:t>17</a:t>
            </a:fld>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FCC3B4A7-CC14-FCED-3909-6B4AA73151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BE1D31FF-EA54-3B3A-3D0D-BA48BC4CD3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988" name="Slide Number Placeholder 3">
            <a:extLst>
              <a:ext uri="{FF2B5EF4-FFF2-40B4-BE49-F238E27FC236}">
                <a16:creationId xmlns:a16="http://schemas.microsoft.com/office/drawing/2014/main" id="{63EC4048-C859-9E97-4B05-82D2E550EF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3113" indent="-295275">
              <a:spcBef>
                <a:spcPct val="30000"/>
              </a:spcBef>
              <a:defRPr sz="1200">
                <a:solidFill>
                  <a:schemeClr val="tx1"/>
                </a:solidFill>
                <a:latin typeface="Calibri" panose="020F0502020204030204" pitchFamily="34" charset="0"/>
              </a:defRPr>
            </a:lvl2pPr>
            <a:lvl3pPr marL="1189038" indent="-234950">
              <a:spcBef>
                <a:spcPct val="30000"/>
              </a:spcBef>
              <a:defRPr sz="1200">
                <a:solidFill>
                  <a:schemeClr val="tx1"/>
                </a:solidFill>
                <a:latin typeface="Calibri" panose="020F0502020204030204" pitchFamily="34" charset="0"/>
              </a:defRPr>
            </a:lvl3pPr>
            <a:lvl4pPr marL="1666875" indent="-234950">
              <a:spcBef>
                <a:spcPct val="30000"/>
              </a:spcBef>
              <a:defRPr sz="1200">
                <a:solidFill>
                  <a:schemeClr val="tx1"/>
                </a:solidFill>
                <a:latin typeface="Calibri" panose="020F0502020204030204" pitchFamily="34" charset="0"/>
              </a:defRPr>
            </a:lvl4pPr>
            <a:lvl5pPr marL="2141538" indent="-234950">
              <a:spcBef>
                <a:spcPct val="30000"/>
              </a:spcBef>
              <a:defRPr sz="1200">
                <a:solidFill>
                  <a:schemeClr val="tx1"/>
                </a:solidFill>
                <a:latin typeface="Calibri" panose="020F0502020204030204" pitchFamily="34" charset="0"/>
              </a:defRPr>
            </a:lvl5pPr>
            <a:lvl6pPr marL="2598738" indent="-234950" eaLnBrk="0" fontAlgn="base" hangingPunct="0">
              <a:spcBef>
                <a:spcPct val="30000"/>
              </a:spcBef>
              <a:spcAft>
                <a:spcPct val="0"/>
              </a:spcAft>
              <a:defRPr sz="1200">
                <a:solidFill>
                  <a:schemeClr val="tx1"/>
                </a:solidFill>
                <a:latin typeface="Calibri" panose="020F0502020204030204" pitchFamily="34" charset="0"/>
              </a:defRPr>
            </a:lvl6pPr>
            <a:lvl7pPr marL="3055938" indent="-234950" eaLnBrk="0" fontAlgn="base" hangingPunct="0">
              <a:spcBef>
                <a:spcPct val="30000"/>
              </a:spcBef>
              <a:spcAft>
                <a:spcPct val="0"/>
              </a:spcAft>
              <a:defRPr sz="1200">
                <a:solidFill>
                  <a:schemeClr val="tx1"/>
                </a:solidFill>
                <a:latin typeface="Calibri" panose="020F0502020204030204" pitchFamily="34" charset="0"/>
              </a:defRPr>
            </a:lvl7pPr>
            <a:lvl8pPr marL="3513138" indent="-234950" eaLnBrk="0" fontAlgn="base" hangingPunct="0">
              <a:spcBef>
                <a:spcPct val="30000"/>
              </a:spcBef>
              <a:spcAft>
                <a:spcPct val="0"/>
              </a:spcAft>
              <a:defRPr sz="1200">
                <a:solidFill>
                  <a:schemeClr val="tx1"/>
                </a:solidFill>
                <a:latin typeface="Calibri" panose="020F0502020204030204" pitchFamily="34" charset="0"/>
              </a:defRPr>
            </a:lvl8pPr>
            <a:lvl9pPr marL="3970338" indent="-2349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198A16-6318-974F-950C-CE363A1AC857}" type="slidenum">
              <a:rPr lang="en-US" altLang="en-US" smtClean="0">
                <a:latin typeface="Arial" panose="020B0604020202020204" pitchFamily="34" charset="0"/>
              </a:rPr>
              <a:pPr>
                <a:spcBef>
                  <a:spcPct val="0"/>
                </a:spcBef>
              </a:pPr>
              <a:t>18</a:t>
            </a:fld>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5AAB9C1E-3082-DCEB-83FE-88B91E6DEA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A3C78462-FAD7-0329-3269-7877A483AC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6" name="Slide Number Placeholder 3">
            <a:extLst>
              <a:ext uri="{FF2B5EF4-FFF2-40B4-BE49-F238E27FC236}">
                <a16:creationId xmlns:a16="http://schemas.microsoft.com/office/drawing/2014/main" id="{39BDDFB5-8474-E84A-FFC8-FC0BA92AB5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3113" indent="-295275">
              <a:spcBef>
                <a:spcPct val="30000"/>
              </a:spcBef>
              <a:defRPr sz="1200">
                <a:solidFill>
                  <a:schemeClr val="tx1"/>
                </a:solidFill>
                <a:latin typeface="Calibri" panose="020F0502020204030204" pitchFamily="34" charset="0"/>
              </a:defRPr>
            </a:lvl2pPr>
            <a:lvl3pPr marL="1189038" indent="-234950">
              <a:spcBef>
                <a:spcPct val="30000"/>
              </a:spcBef>
              <a:defRPr sz="1200">
                <a:solidFill>
                  <a:schemeClr val="tx1"/>
                </a:solidFill>
                <a:latin typeface="Calibri" panose="020F0502020204030204" pitchFamily="34" charset="0"/>
              </a:defRPr>
            </a:lvl3pPr>
            <a:lvl4pPr marL="1666875" indent="-234950">
              <a:spcBef>
                <a:spcPct val="30000"/>
              </a:spcBef>
              <a:defRPr sz="1200">
                <a:solidFill>
                  <a:schemeClr val="tx1"/>
                </a:solidFill>
                <a:latin typeface="Calibri" panose="020F0502020204030204" pitchFamily="34" charset="0"/>
              </a:defRPr>
            </a:lvl4pPr>
            <a:lvl5pPr marL="2141538" indent="-234950">
              <a:spcBef>
                <a:spcPct val="30000"/>
              </a:spcBef>
              <a:defRPr sz="1200">
                <a:solidFill>
                  <a:schemeClr val="tx1"/>
                </a:solidFill>
                <a:latin typeface="Calibri" panose="020F0502020204030204" pitchFamily="34" charset="0"/>
              </a:defRPr>
            </a:lvl5pPr>
            <a:lvl6pPr marL="2598738" indent="-234950" eaLnBrk="0" fontAlgn="base" hangingPunct="0">
              <a:spcBef>
                <a:spcPct val="30000"/>
              </a:spcBef>
              <a:spcAft>
                <a:spcPct val="0"/>
              </a:spcAft>
              <a:defRPr sz="1200">
                <a:solidFill>
                  <a:schemeClr val="tx1"/>
                </a:solidFill>
                <a:latin typeface="Calibri" panose="020F0502020204030204" pitchFamily="34" charset="0"/>
              </a:defRPr>
            </a:lvl6pPr>
            <a:lvl7pPr marL="3055938" indent="-234950" eaLnBrk="0" fontAlgn="base" hangingPunct="0">
              <a:spcBef>
                <a:spcPct val="30000"/>
              </a:spcBef>
              <a:spcAft>
                <a:spcPct val="0"/>
              </a:spcAft>
              <a:defRPr sz="1200">
                <a:solidFill>
                  <a:schemeClr val="tx1"/>
                </a:solidFill>
                <a:latin typeface="Calibri" panose="020F0502020204030204" pitchFamily="34" charset="0"/>
              </a:defRPr>
            </a:lvl7pPr>
            <a:lvl8pPr marL="3513138" indent="-234950" eaLnBrk="0" fontAlgn="base" hangingPunct="0">
              <a:spcBef>
                <a:spcPct val="30000"/>
              </a:spcBef>
              <a:spcAft>
                <a:spcPct val="0"/>
              </a:spcAft>
              <a:defRPr sz="1200">
                <a:solidFill>
                  <a:schemeClr val="tx1"/>
                </a:solidFill>
                <a:latin typeface="Calibri" panose="020F0502020204030204" pitchFamily="34" charset="0"/>
              </a:defRPr>
            </a:lvl8pPr>
            <a:lvl9pPr marL="3970338" indent="-2349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4D18C5-5EFA-6C4B-B758-CFF6E572298F}" type="slidenum">
              <a:rPr lang="en-US" altLang="en-US" smtClean="0">
                <a:latin typeface="Arial" panose="020B0604020202020204" pitchFamily="34" charset="0"/>
              </a:rPr>
              <a:pPr>
                <a:spcBef>
                  <a:spcPct val="0"/>
                </a:spcBef>
              </a:pPr>
              <a:t>19</a:t>
            </a:fld>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3EBBEBA4-8D72-7A06-3E04-F5C0108F7D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00F42E18-D4D6-787B-93F7-B43B90DAC1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9156" name="Slide Number Placeholder 3">
            <a:extLst>
              <a:ext uri="{FF2B5EF4-FFF2-40B4-BE49-F238E27FC236}">
                <a16:creationId xmlns:a16="http://schemas.microsoft.com/office/drawing/2014/main" id="{CE415739-5511-F221-DC8E-1FF3068A78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3113" indent="-295275">
              <a:spcBef>
                <a:spcPct val="30000"/>
              </a:spcBef>
              <a:defRPr sz="1200">
                <a:solidFill>
                  <a:schemeClr val="tx1"/>
                </a:solidFill>
                <a:latin typeface="Calibri" panose="020F0502020204030204" pitchFamily="34" charset="0"/>
              </a:defRPr>
            </a:lvl2pPr>
            <a:lvl3pPr marL="1189038" indent="-234950">
              <a:spcBef>
                <a:spcPct val="30000"/>
              </a:spcBef>
              <a:defRPr sz="1200">
                <a:solidFill>
                  <a:schemeClr val="tx1"/>
                </a:solidFill>
                <a:latin typeface="Calibri" panose="020F0502020204030204" pitchFamily="34" charset="0"/>
              </a:defRPr>
            </a:lvl3pPr>
            <a:lvl4pPr marL="1666875" indent="-234950">
              <a:spcBef>
                <a:spcPct val="30000"/>
              </a:spcBef>
              <a:defRPr sz="1200">
                <a:solidFill>
                  <a:schemeClr val="tx1"/>
                </a:solidFill>
                <a:latin typeface="Calibri" panose="020F0502020204030204" pitchFamily="34" charset="0"/>
              </a:defRPr>
            </a:lvl4pPr>
            <a:lvl5pPr marL="2141538" indent="-234950">
              <a:spcBef>
                <a:spcPct val="30000"/>
              </a:spcBef>
              <a:defRPr sz="1200">
                <a:solidFill>
                  <a:schemeClr val="tx1"/>
                </a:solidFill>
                <a:latin typeface="Calibri" panose="020F0502020204030204" pitchFamily="34" charset="0"/>
              </a:defRPr>
            </a:lvl5pPr>
            <a:lvl6pPr marL="2598738" indent="-234950" eaLnBrk="0" fontAlgn="base" hangingPunct="0">
              <a:spcBef>
                <a:spcPct val="30000"/>
              </a:spcBef>
              <a:spcAft>
                <a:spcPct val="0"/>
              </a:spcAft>
              <a:defRPr sz="1200">
                <a:solidFill>
                  <a:schemeClr val="tx1"/>
                </a:solidFill>
                <a:latin typeface="Calibri" panose="020F0502020204030204" pitchFamily="34" charset="0"/>
              </a:defRPr>
            </a:lvl6pPr>
            <a:lvl7pPr marL="3055938" indent="-234950" eaLnBrk="0" fontAlgn="base" hangingPunct="0">
              <a:spcBef>
                <a:spcPct val="30000"/>
              </a:spcBef>
              <a:spcAft>
                <a:spcPct val="0"/>
              </a:spcAft>
              <a:defRPr sz="1200">
                <a:solidFill>
                  <a:schemeClr val="tx1"/>
                </a:solidFill>
                <a:latin typeface="Calibri" panose="020F0502020204030204" pitchFamily="34" charset="0"/>
              </a:defRPr>
            </a:lvl7pPr>
            <a:lvl8pPr marL="3513138" indent="-234950" eaLnBrk="0" fontAlgn="base" hangingPunct="0">
              <a:spcBef>
                <a:spcPct val="30000"/>
              </a:spcBef>
              <a:spcAft>
                <a:spcPct val="0"/>
              </a:spcAft>
              <a:defRPr sz="1200">
                <a:solidFill>
                  <a:schemeClr val="tx1"/>
                </a:solidFill>
                <a:latin typeface="Calibri" panose="020F0502020204030204" pitchFamily="34" charset="0"/>
              </a:defRPr>
            </a:lvl8pPr>
            <a:lvl9pPr marL="3970338" indent="-2349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BEAD12-55DA-F64F-9182-C39EBA4E4F6B}" type="slidenum">
              <a:rPr lang="en-US" altLang="en-US" smtClean="0">
                <a:latin typeface="Arial" panose="020B0604020202020204" pitchFamily="34" charset="0"/>
              </a:rPr>
              <a:pPr>
                <a:spcBef>
                  <a:spcPct val="0"/>
                </a:spcBef>
              </a:pPr>
              <a:t>23</a:t>
            </a:fld>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E98F6042-3189-8846-A5C7-42595C82CC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75DE5FB-BF90-0A31-F7BD-5CC65C7C3F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MS PGothic" panose="020B0600070205080204" pitchFamily="34" charset="-128"/>
            </a:endParaRPr>
          </a:p>
        </p:txBody>
      </p:sp>
      <p:sp>
        <p:nvSpPr>
          <p:cNvPr id="51204" name="Slide Number Placeholder 3">
            <a:extLst>
              <a:ext uri="{FF2B5EF4-FFF2-40B4-BE49-F238E27FC236}">
                <a16:creationId xmlns:a16="http://schemas.microsoft.com/office/drawing/2014/main" id="{6424CA59-509F-1831-8046-617BF0E657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3588" indent="-292100">
              <a:defRPr>
                <a:solidFill>
                  <a:schemeClr val="tx1"/>
                </a:solidFill>
                <a:latin typeface="Arial" panose="020B0604020202020204" pitchFamily="34" charset="0"/>
              </a:defRPr>
            </a:lvl2pPr>
            <a:lvl3pPr marL="1174750" indent="-233363">
              <a:defRPr>
                <a:solidFill>
                  <a:schemeClr val="tx1"/>
                </a:solidFill>
                <a:latin typeface="Arial" panose="020B0604020202020204" pitchFamily="34" charset="0"/>
              </a:defRPr>
            </a:lvl3pPr>
            <a:lvl4pPr marL="1644650" indent="-233363">
              <a:defRPr>
                <a:solidFill>
                  <a:schemeClr val="tx1"/>
                </a:solidFill>
                <a:latin typeface="Arial" panose="020B0604020202020204" pitchFamily="34" charset="0"/>
              </a:defRPr>
            </a:lvl4pPr>
            <a:lvl5pPr marL="2114550" indent="-233363">
              <a:defRPr>
                <a:solidFill>
                  <a:schemeClr val="tx1"/>
                </a:solidFill>
                <a:latin typeface="Arial" panose="020B0604020202020204" pitchFamily="34" charset="0"/>
              </a:defRPr>
            </a:lvl5pPr>
            <a:lvl6pPr marL="2571750" indent="-233363" eaLnBrk="0" fontAlgn="base" hangingPunct="0">
              <a:spcBef>
                <a:spcPct val="0"/>
              </a:spcBef>
              <a:spcAft>
                <a:spcPct val="0"/>
              </a:spcAft>
              <a:defRPr>
                <a:solidFill>
                  <a:schemeClr val="tx1"/>
                </a:solidFill>
                <a:latin typeface="Arial" panose="020B0604020202020204" pitchFamily="34" charset="0"/>
              </a:defRPr>
            </a:lvl6pPr>
            <a:lvl7pPr marL="3028950" indent="-233363" eaLnBrk="0" fontAlgn="base" hangingPunct="0">
              <a:spcBef>
                <a:spcPct val="0"/>
              </a:spcBef>
              <a:spcAft>
                <a:spcPct val="0"/>
              </a:spcAft>
              <a:defRPr>
                <a:solidFill>
                  <a:schemeClr val="tx1"/>
                </a:solidFill>
                <a:latin typeface="Arial" panose="020B0604020202020204" pitchFamily="34" charset="0"/>
              </a:defRPr>
            </a:lvl7pPr>
            <a:lvl8pPr marL="3486150" indent="-233363" eaLnBrk="0" fontAlgn="base" hangingPunct="0">
              <a:spcBef>
                <a:spcPct val="0"/>
              </a:spcBef>
              <a:spcAft>
                <a:spcPct val="0"/>
              </a:spcAft>
              <a:defRPr>
                <a:solidFill>
                  <a:schemeClr val="tx1"/>
                </a:solidFill>
                <a:latin typeface="Arial" panose="020B0604020202020204" pitchFamily="34" charset="0"/>
              </a:defRPr>
            </a:lvl8pPr>
            <a:lvl9pPr marL="3943350" indent="-233363" eaLnBrk="0" fontAlgn="base" hangingPunct="0">
              <a:spcBef>
                <a:spcPct val="0"/>
              </a:spcBef>
              <a:spcAft>
                <a:spcPct val="0"/>
              </a:spcAft>
              <a:defRPr>
                <a:solidFill>
                  <a:schemeClr val="tx1"/>
                </a:solidFill>
                <a:latin typeface="Arial" panose="020B0604020202020204" pitchFamily="34" charset="0"/>
              </a:defRPr>
            </a:lvl9pPr>
          </a:lstStyle>
          <a:p>
            <a:fld id="{A1F588EB-2387-374A-9007-0150E3BD3D46}" type="slidenum">
              <a:rPr lang="en-US" altLang="en-US" smtClean="0">
                <a:ea typeface="MS PGothic" panose="020B0600070205080204" pitchFamily="34" charset="-128"/>
              </a:rPr>
              <a:pPr/>
              <a:t>24</a:t>
            </a:fld>
            <a:endParaRPr lang="en-US" altLang="en-US">
              <a:ea typeface="MS PGothic"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46E70201-A82E-3FC3-A041-3EA2AA0696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E7E6E184-710E-42E8-C027-9612143BBB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MS PGothic" panose="020B0600070205080204" pitchFamily="34" charset="-128"/>
            </a:endParaRPr>
          </a:p>
        </p:txBody>
      </p:sp>
      <p:sp>
        <p:nvSpPr>
          <p:cNvPr id="53252" name="Slide Number Placeholder 3">
            <a:extLst>
              <a:ext uri="{FF2B5EF4-FFF2-40B4-BE49-F238E27FC236}">
                <a16:creationId xmlns:a16="http://schemas.microsoft.com/office/drawing/2014/main" id="{B5C98481-A081-07B2-A818-439E2045CB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3588" indent="-292100">
              <a:defRPr>
                <a:solidFill>
                  <a:schemeClr val="tx1"/>
                </a:solidFill>
                <a:latin typeface="Arial" panose="020B0604020202020204" pitchFamily="34" charset="0"/>
              </a:defRPr>
            </a:lvl2pPr>
            <a:lvl3pPr marL="1174750" indent="-233363">
              <a:defRPr>
                <a:solidFill>
                  <a:schemeClr val="tx1"/>
                </a:solidFill>
                <a:latin typeface="Arial" panose="020B0604020202020204" pitchFamily="34" charset="0"/>
              </a:defRPr>
            </a:lvl3pPr>
            <a:lvl4pPr marL="1644650" indent="-233363">
              <a:defRPr>
                <a:solidFill>
                  <a:schemeClr val="tx1"/>
                </a:solidFill>
                <a:latin typeface="Arial" panose="020B0604020202020204" pitchFamily="34" charset="0"/>
              </a:defRPr>
            </a:lvl4pPr>
            <a:lvl5pPr marL="2114550" indent="-233363">
              <a:defRPr>
                <a:solidFill>
                  <a:schemeClr val="tx1"/>
                </a:solidFill>
                <a:latin typeface="Arial" panose="020B0604020202020204" pitchFamily="34" charset="0"/>
              </a:defRPr>
            </a:lvl5pPr>
            <a:lvl6pPr marL="2571750" indent="-233363" eaLnBrk="0" fontAlgn="base" hangingPunct="0">
              <a:spcBef>
                <a:spcPct val="0"/>
              </a:spcBef>
              <a:spcAft>
                <a:spcPct val="0"/>
              </a:spcAft>
              <a:defRPr>
                <a:solidFill>
                  <a:schemeClr val="tx1"/>
                </a:solidFill>
                <a:latin typeface="Arial" panose="020B0604020202020204" pitchFamily="34" charset="0"/>
              </a:defRPr>
            </a:lvl6pPr>
            <a:lvl7pPr marL="3028950" indent="-233363" eaLnBrk="0" fontAlgn="base" hangingPunct="0">
              <a:spcBef>
                <a:spcPct val="0"/>
              </a:spcBef>
              <a:spcAft>
                <a:spcPct val="0"/>
              </a:spcAft>
              <a:defRPr>
                <a:solidFill>
                  <a:schemeClr val="tx1"/>
                </a:solidFill>
                <a:latin typeface="Arial" panose="020B0604020202020204" pitchFamily="34" charset="0"/>
              </a:defRPr>
            </a:lvl7pPr>
            <a:lvl8pPr marL="3486150" indent="-233363" eaLnBrk="0" fontAlgn="base" hangingPunct="0">
              <a:spcBef>
                <a:spcPct val="0"/>
              </a:spcBef>
              <a:spcAft>
                <a:spcPct val="0"/>
              </a:spcAft>
              <a:defRPr>
                <a:solidFill>
                  <a:schemeClr val="tx1"/>
                </a:solidFill>
                <a:latin typeface="Arial" panose="020B0604020202020204" pitchFamily="34" charset="0"/>
              </a:defRPr>
            </a:lvl8pPr>
            <a:lvl9pPr marL="3943350" indent="-233363" eaLnBrk="0" fontAlgn="base" hangingPunct="0">
              <a:spcBef>
                <a:spcPct val="0"/>
              </a:spcBef>
              <a:spcAft>
                <a:spcPct val="0"/>
              </a:spcAft>
              <a:defRPr>
                <a:solidFill>
                  <a:schemeClr val="tx1"/>
                </a:solidFill>
                <a:latin typeface="Arial" panose="020B0604020202020204" pitchFamily="34" charset="0"/>
              </a:defRPr>
            </a:lvl9pPr>
          </a:lstStyle>
          <a:p>
            <a:fld id="{8E5E7C01-BBDF-5445-8438-D04D600F77F0}" type="slidenum">
              <a:rPr lang="en-US" altLang="en-US" smtClean="0">
                <a:ea typeface="MS PGothic" panose="020B0600070205080204" pitchFamily="34" charset="-128"/>
              </a:rPr>
              <a:pPr/>
              <a:t>25</a:t>
            </a:fld>
            <a:endParaRPr lang="en-US" altLang="en-US">
              <a:ea typeface="MS PGothic"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E98F6042-3189-8846-A5C7-42595C82CC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75DE5FB-BF90-0A31-F7BD-5CC65C7C3F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MS PGothic" panose="020B0600070205080204" pitchFamily="34" charset="-128"/>
            </a:endParaRPr>
          </a:p>
        </p:txBody>
      </p:sp>
      <p:sp>
        <p:nvSpPr>
          <p:cNvPr id="51204" name="Slide Number Placeholder 3">
            <a:extLst>
              <a:ext uri="{FF2B5EF4-FFF2-40B4-BE49-F238E27FC236}">
                <a16:creationId xmlns:a16="http://schemas.microsoft.com/office/drawing/2014/main" id="{6424CA59-509F-1831-8046-617BF0E657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3588" indent="-292100">
              <a:defRPr>
                <a:solidFill>
                  <a:schemeClr val="tx1"/>
                </a:solidFill>
                <a:latin typeface="Arial" panose="020B0604020202020204" pitchFamily="34" charset="0"/>
              </a:defRPr>
            </a:lvl2pPr>
            <a:lvl3pPr marL="1174750" indent="-233363">
              <a:defRPr>
                <a:solidFill>
                  <a:schemeClr val="tx1"/>
                </a:solidFill>
                <a:latin typeface="Arial" panose="020B0604020202020204" pitchFamily="34" charset="0"/>
              </a:defRPr>
            </a:lvl3pPr>
            <a:lvl4pPr marL="1644650" indent="-233363">
              <a:defRPr>
                <a:solidFill>
                  <a:schemeClr val="tx1"/>
                </a:solidFill>
                <a:latin typeface="Arial" panose="020B0604020202020204" pitchFamily="34" charset="0"/>
              </a:defRPr>
            </a:lvl4pPr>
            <a:lvl5pPr marL="2114550" indent="-233363">
              <a:defRPr>
                <a:solidFill>
                  <a:schemeClr val="tx1"/>
                </a:solidFill>
                <a:latin typeface="Arial" panose="020B0604020202020204" pitchFamily="34" charset="0"/>
              </a:defRPr>
            </a:lvl5pPr>
            <a:lvl6pPr marL="2571750" indent="-233363" eaLnBrk="0" fontAlgn="base" hangingPunct="0">
              <a:spcBef>
                <a:spcPct val="0"/>
              </a:spcBef>
              <a:spcAft>
                <a:spcPct val="0"/>
              </a:spcAft>
              <a:defRPr>
                <a:solidFill>
                  <a:schemeClr val="tx1"/>
                </a:solidFill>
                <a:latin typeface="Arial" panose="020B0604020202020204" pitchFamily="34" charset="0"/>
              </a:defRPr>
            </a:lvl6pPr>
            <a:lvl7pPr marL="3028950" indent="-233363" eaLnBrk="0" fontAlgn="base" hangingPunct="0">
              <a:spcBef>
                <a:spcPct val="0"/>
              </a:spcBef>
              <a:spcAft>
                <a:spcPct val="0"/>
              </a:spcAft>
              <a:defRPr>
                <a:solidFill>
                  <a:schemeClr val="tx1"/>
                </a:solidFill>
                <a:latin typeface="Arial" panose="020B0604020202020204" pitchFamily="34" charset="0"/>
              </a:defRPr>
            </a:lvl7pPr>
            <a:lvl8pPr marL="3486150" indent="-233363" eaLnBrk="0" fontAlgn="base" hangingPunct="0">
              <a:spcBef>
                <a:spcPct val="0"/>
              </a:spcBef>
              <a:spcAft>
                <a:spcPct val="0"/>
              </a:spcAft>
              <a:defRPr>
                <a:solidFill>
                  <a:schemeClr val="tx1"/>
                </a:solidFill>
                <a:latin typeface="Arial" panose="020B0604020202020204" pitchFamily="34" charset="0"/>
              </a:defRPr>
            </a:lvl8pPr>
            <a:lvl9pPr marL="3943350" indent="-233363" eaLnBrk="0" fontAlgn="base" hangingPunct="0">
              <a:spcBef>
                <a:spcPct val="0"/>
              </a:spcBef>
              <a:spcAft>
                <a:spcPct val="0"/>
              </a:spcAft>
              <a:defRPr>
                <a:solidFill>
                  <a:schemeClr val="tx1"/>
                </a:solidFill>
                <a:latin typeface="Arial" panose="020B0604020202020204" pitchFamily="34" charset="0"/>
              </a:defRPr>
            </a:lvl9pPr>
          </a:lstStyle>
          <a:p>
            <a:fld id="{A1F588EB-2387-374A-9007-0150E3BD3D46}" type="slidenum">
              <a:rPr lang="en-US" altLang="en-US" smtClean="0">
                <a:ea typeface="MS PGothic" panose="020B0600070205080204" pitchFamily="34" charset="-128"/>
              </a:rPr>
              <a:pPr/>
              <a:t>26</a:t>
            </a:fld>
            <a:endParaRPr lang="en-US" altLang="en-US">
              <a:ea typeface="MS PGothic" panose="020B0600070205080204" pitchFamily="34" charset="-128"/>
            </a:endParaRPr>
          </a:p>
        </p:txBody>
      </p:sp>
    </p:spTree>
    <p:extLst>
      <p:ext uri="{BB962C8B-B14F-4D97-AF65-F5344CB8AC3E}">
        <p14:creationId xmlns:p14="http://schemas.microsoft.com/office/powerpoint/2010/main" val="2573183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D0FF4F9F-7C3F-1B9F-C99E-7276DD2FFF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F2037184-B46D-A9D8-1D9F-6AF026907A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5300" name="Slide Number Placeholder 3">
            <a:extLst>
              <a:ext uri="{FF2B5EF4-FFF2-40B4-BE49-F238E27FC236}">
                <a16:creationId xmlns:a16="http://schemas.microsoft.com/office/drawing/2014/main" id="{54E6CEE1-0361-38FA-2E90-B588421FD8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3113" indent="-295275">
              <a:spcBef>
                <a:spcPct val="30000"/>
              </a:spcBef>
              <a:defRPr sz="1200">
                <a:solidFill>
                  <a:schemeClr val="tx1"/>
                </a:solidFill>
                <a:latin typeface="Calibri" panose="020F0502020204030204" pitchFamily="34" charset="0"/>
              </a:defRPr>
            </a:lvl2pPr>
            <a:lvl3pPr marL="1189038" indent="-234950">
              <a:spcBef>
                <a:spcPct val="30000"/>
              </a:spcBef>
              <a:defRPr sz="1200">
                <a:solidFill>
                  <a:schemeClr val="tx1"/>
                </a:solidFill>
                <a:latin typeface="Calibri" panose="020F0502020204030204" pitchFamily="34" charset="0"/>
              </a:defRPr>
            </a:lvl3pPr>
            <a:lvl4pPr marL="1666875" indent="-234950">
              <a:spcBef>
                <a:spcPct val="30000"/>
              </a:spcBef>
              <a:defRPr sz="1200">
                <a:solidFill>
                  <a:schemeClr val="tx1"/>
                </a:solidFill>
                <a:latin typeface="Calibri" panose="020F0502020204030204" pitchFamily="34" charset="0"/>
              </a:defRPr>
            </a:lvl4pPr>
            <a:lvl5pPr marL="2141538" indent="-234950">
              <a:spcBef>
                <a:spcPct val="30000"/>
              </a:spcBef>
              <a:defRPr sz="1200">
                <a:solidFill>
                  <a:schemeClr val="tx1"/>
                </a:solidFill>
                <a:latin typeface="Calibri" panose="020F0502020204030204" pitchFamily="34" charset="0"/>
              </a:defRPr>
            </a:lvl5pPr>
            <a:lvl6pPr marL="2598738" indent="-234950" eaLnBrk="0" fontAlgn="base" hangingPunct="0">
              <a:spcBef>
                <a:spcPct val="30000"/>
              </a:spcBef>
              <a:spcAft>
                <a:spcPct val="0"/>
              </a:spcAft>
              <a:defRPr sz="1200">
                <a:solidFill>
                  <a:schemeClr val="tx1"/>
                </a:solidFill>
                <a:latin typeface="Calibri" panose="020F0502020204030204" pitchFamily="34" charset="0"/>
              </a:defRPr>
            </a:lvl6pPr>
            <a:lvl7pPr marL="3055938" indent="-234950" eaLnBrk="0" fontAlgn="base" hangingPunct="0">
              <a:spcBef>
                <a:spcPct val="30000"/>
              </a:spcBef>
              <a:spcAft>
                <a:spcPct val="0"/>
              </a:spcAft>
              <a:defRPr sz="1200">
                <a:solidFill>
                  <a:schemeClr val="tx1"/>
                </a:solidFill>
                <a:latin typeface="Calibri" panose="020F0502020204030204" pitchFamily="34" charset="0"/>
              </a:defRPr>
            </a:lvl7pPr>
            <a:lvl8pPr marL="3513138" indent="-234950" eaLnBrk="0" fontAlgn="base" hangingPunct="0">
              <a:spcBef>
                <a:spcPct val="30000"/>
              </a:spcBef>
              <a:spcAft>
                <a:spcPct val="0"/>
              </a:spcAft>
              <a:defRPr sz="1200">
                <a:solidFill>
                  <a:schemeClr val="tx1"/>
                </a:solidFill>
                <a:latin typeface="Calibri" panose="020F0502020204030204" pitchFamily="34" charset="0"/>
              </a:defRPr>
            </a:lvl8pPr>
            <a:lvl9pPr marL="3970338" indent="-2349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F07CDC-7232-4E4B-B77C-CE661A70D795}" type="slidenum">
              <a:rPr lang="en-US" altLang="en-US" smtClean="0">
                <a:latin typeface="Arial" panose="020B0604020202020204" pitchFamily="34" charset="0"/>
              </a:rPr>
              <a:pPr>
                <a:spcBef>
                  <a:spcPct val="0"/>
                </a:spcBef>
              </a:pPr>
              <a:t>28</a:t>
            </a:fld>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314FC4F8-A448-8424-9665-EBDF65D591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EC5DDFD6-B635-087B-C89F-520F34755A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7348" name="Slide Number Placeholder 3">
            <a:extLst>
              <a:ext uri="{FF2B5EF4-FFF2-40B4-BE49-F238E27FC236}">
                <a16:creationId xmlns:a16="http://schemas.microsoft.com/office/drawing/2014/main" id="{D8959505-B8AC-1A3A-4ADA-1FC4846502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3113" indent="-295275">
              <a:spcBef>
                <a:spcPct val="30000"/>
              </a:spcBef>
              <a:defRPr sz="1200">
                <a:solidFill>
                  <a:schemeClr val="tx1"/>
                </a:solidFill>
                <a:latin typeface="Calibri" panose="020F0502020204030204" pitchFamily="34" charset="0"/>
              </a:defRPr>
            </a:lvl2pPr>
            <a:lvl3pPr marL="1189038" indent="-234950">
              <a:spcBef>
                <a:spcPct val="30000"/>
              </a:spcBef>
              <a:defRPr sz="1200">
                <a:solidFill>
                  <a:schemeClr val="tx1"/>
                </a:solidFill>
                <a:latin typeface="Calibri" panose="020F0502020204030204" pitchFamily="34" charset="0"/>
              </a:defRPr>
            </a:lvl3pPr>
            <a:lvl4pPr marL="1666875" indent="-234950">
              <a:spcBef>
                <a:spcPct val="30000"/>
              </a:spcBef>
              <a:defRPr sz="1200">
                <a:solidFill>
                  <a:schemeClr val="tx1"/>
                </a:solidFill>
                <a:latin typeface="Calibri" panose="020F0502020204030204" pitchFamily="34" charset="0"/>
              </a:defRPr>
            </a:lvl4pPr>
            <a:lvl5pPr marL="2141538" indent="-234950">
              <a:spcBef>
                <a:spcPct val="30000"/>
              </a:spcBef>
              <a:defRPr sz="1200">
                <a:solidFill>
                  <a:schemeClr val="tx1"/>
                </a:solidFill>
                <a:latin typeface="Calibri" panose="020F0502020204030204" pitchFamily="34" charset="0"/>
              </a:defRPr>
            </a:lvl5pPr>
            <a:lvl6pPr marL="2598738" indent="-234950" eaLnBrk="0" fontAlgn="base" hangingPunct="0">
              <a:spcBef>
                <a:spcPct val="30000"/>
              </a:spcBef>
              <a:spcAft>
                <a:spcPct val="0"/>
              </a:spcAft>
              <a:defRPr sz="1200">
                <a:solidFill>
                  <a:schemeClr val="tx1"/>
                </a:solidFill>
                <a:latin typeface="Calibri" panose="020F0502020204030204" pitchFamily="34" charset="0"/>
              </a:defRPr>
            </a:lvl6pPr>
            <a:lvl7pPr marL="3055938" indent="-234950" eaLnBrk="0" fontAlgn="base" hangingPunct="0">
              <a:spcBef>
                <a:spcPct val="30000"/>
              </a:spcBef>
              <a:spcAft>
                <a:spcPct val="0"/>
              </a:spcAft>
              <a:defRPr sz="1200">
                <a:solidFill>
                  <a:schemeClr val="tx1"/>
                </a:solidFill>
                <a:latin typeface="Calibri" panose="020F0502020204030204" pitchFamily="34" charset="0"/>
              </a:defRPr>
            </a:lvl7pPr>
            <a:lvl8pPr marL="3513138" indent="-234950" eaLnBrk="0" fontAlgn="base" hangingPunct="0">
              <a:spcBef>
                <a:spcPct val="30000"/>
              </a:spcBef>
              <a:spcAft>
                <a:spcPct val="0"/>
              </a:spcAft>
              <a:defRPr sz="1200">
                <a:solidFill>
                  <a:schemeClr val="tx1"/>
                </a:solidFill>
                <a:latin typeface="Calibri" panose="020F0502020204030204" pitchFamily="34" charset="0"/>
              </a:defRPr>
            </a:lvl8pPr>
            <a:lvl9pPr marL="3970338" indent="-2349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885C14-35E6-7549-BDBE-A4B71CA7330B}" type="slidenum">
              <a:rPr lang="en-US" altLang="en-US" smtClean="0">
                <a:latin typeface="Arial" panose="020B0604020202020204" pitchFamily="34" charset="0"/>
              </a:rPr>
              <a:pPr>
                <a:spcBef>
                  <a:spcPct val="0"/>
                </a:spcBef>
              </a:pPr>
              <a:t>29</a:t>
            </a:fld>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BA284641-AACB-52F8-F721-C315AA26D7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BFB70851-7654-5374-512A-E946680B64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9396" name="Slide Number Placeholder 3">
            <a:extLst>
              <a:ext uri="{FF2B5EF4-FFF2-40B4-BE49-F238E27FC236}">
                <a16:creationId xmlns:a16="http://schemas.microsoft.com/office/drawing/2014/main" id="{93BC2987-C1C1-2E84-8599-7E6D558F09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3113" indent="-295275">
              <a:spcBef>
                <a:spcPct val="30000"/>
              </a:spcBef>
              <a:defRPr sz="1200">
                <a:solidFill>
                  <a:schemeClr val="tx1"/>
                </a:solidFill>
                <a:latin typeface="Calibri" panose="020F0502020204030204" pitchFamily="34" charset="0"/>
              </a:defRPr>
            </a:lvl2pPr>
            <a:lvl3pPr marL="1189038" indent="-234950">
              <a:spcBef>
                <a:spcPct val="30000"/>
              </a:spcBef>
              <a:defRPr sz="1200">
                <a:solidFill>
                  <a:schemeClr val="tx1"/>
                </a:solidFill>
                <a:latin typeface="Calibri" panose="020F0502020204030204" pitchFamily="34" charset="0"/>
              </a:defRPr>
            </a:lvl3pPr>
            <a:lvl4pPr marL="1666875" indent="-234950">
              <a:spcBef>
                <a:spcPct val="30000"/>
              </a:spcBef>
              <a:defRPr sz="1200">
                <a:solidFill>
                  <a:schemeClr val="tx1"/>
                </a:solidFill>
                <a:latin typeface="Calibri" panose="020F0502020204030204" pitchFamily="34" charset="0"/>
              </a:defRPr>
            </a:lvl4pPr>
            <a:lvl5pPr marL="2141538" indent="-234950">
              <a:spcBef>
                <a:spcPct val="30000"/>
              </a:spcBef>
              <a:defRPr sz="1200">
                <a:solidFill>
                  <a:schemeClr val="tx1"/>
                </a:solidFill>
                <a:latin typeface="Calibri" panose="020F0502020204030204" pitchFamily="34" charset="0"/>
              </a:defRPr>
            </a:lvl5pPr>
            <a:lvl6pPr marL="2598738" indent="-234950" eaLnBrk="0" fontAlgn="base" hangingPunct="0">
              <a:spcBef>
                <a:spcPct val="30000"/>
              </a:spcBef>
              <a:spcAft>
                <a:spcPct val="0"/>
              </a:spcAft>
              <a:defRPr sz="1200">
                <a:solidFill>
                  <a:schemeClr val="tx1"/>
                </a:solidFill>
                <a:latin typeface="Calibri" panose="020F0502020204030204" pitchFamily="34" charset="0"/>
              </a:defRPr>
            </a:lvl6pPr>
            <a:lvl7pPr marL="3055938" indent="-234950" eaLnBrk="0" fontAlgn="base" hangingPunct="0">
              <a:spcBef>
                <a:spcPct val="30000"/>
              </a:spcBef>
              <a:spcAft>
                <a:spcPct val="0"/>
              </a:spcAft>
              <a:defRPr sz="1200">
                <a:solidFill>
                  <a:schemeClr val="tx1"/>
                </a:solidFill>
                <a:latin typeface="Calibri" panose="020F0502020204030204" pitchFamily="34" charset="0"/>
              </a:defRPr>
            </a:lvl7pPr>
            <a:lvl8pPr marL="3513138" indent="-234950" eaLnBrk="0" fontAlgn="base" hangingPunct="0">
              <a:spcBef>
                <a:spcPct val="30000"/>
              </a:spcBef>
              <a:spcAft>
                <a:spcPct val="0"/>
              </a:spcAft>
              <a:defRPr sz="1200">
                <a:solidFill>
                  <a:schemeClr val="tx1"/>
                </a:solidFill>
                <a:latin typeface="Calibri" panose="020F0502020204030204" pitchFamily="34" charset="0"/>
              </a:defRPr>
            </a:lvl8pPr>
            <a:lvl9pPr marL="3970338" indent="-2349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C2E011-3DAB-E74A-8FA5-E32C6171ECA6}" type="slidenum">
              <a:rPr lang="en-US" altLang="en-US" smtClean="0">
                <a:latin typeface="Arial" panose="020B0604020202020204" pitchFamily="34" charset="0"/>
              </a:rPr>
              <a:pPr>
                <a:spcBef>
                  <a:spcPct val="0"/>
                </a:spcBef>
              </a:pPr>
              <a:t>30</a:t>
            </a:fld>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4FE32380-4603-1898-3631-161EE8DD1E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7D5F475F-E3E1-8FA7-0613-53C2352AA9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532" name="Slide Number Placeholder 3">
            <a:extLst>
              <a:ext uri="{FF2B5EF4-FFF2-40B4-BE49-F238E27FC236}">
                <a16:creationId xmlns:a16="http://schemas.microsoft.com/office/drawing/2014/main" id="{CB9A3E52-58E4-7BF3-8BD3-34565D056D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3113" indent="-295275">
              <a:spcBef>
                <a:spcPct val="30000"/>
              </a:spcBef>
              <a:defRPr sz="1200">
                <a:solidFill>
                  <a:schemeClr val="tx1"/>
                </a:solidFill>
                <a:latin typeface="Calibri" panose="020F0502020204030204" pitchFamily="34" charset="0"/>
              </a:defRPr>
            </a:lvl2pPr>
            <a:lvl3pPr marL="1189038" indent="-234950">
              <a:spcBef>
                <a:spcPct val="30000"/>
              </a:spcBef>
              <a:defRPr sz="1200">
                <a:solidFill>
                  <a:schemeClr val="tx1"/>
                </a:solidFill>
                <a:latin typeface="Calibri" panose="020F0502020204030204" pitchFamily="34" charset="0"/>
              </a:defRPr>
            </a:lvl3pPr>
            <a:lvl4pPr marL="1666875" indent="-234950">
              <a:spcBef>
                <a:spcPct val="30000"/>
              </a:spcBef>
              <a:defRPr sz="1200">
                <a:solidFill>
                  <a:schemeClr val="tx1"/>
                </a:solidFill>
                <a:latin typeface="Calibri" panose="020F0502020204030204" pitchFamily="34" charset="0"/>
              </a:defRPr>
            </a:lvl4pPr>
            <a:lvl5pPr marL="2141538" indent="-234950">
              <a:spcBef>
                <a:spcPct val="30000"/>
              </a:spcBef>
              <a:defRPr sz="1200">
                <a:solidFill>
                  <a:schemeClr val="tx1"/>
                </a:solidFill>
                <a:latin typeface="Calibri" panose="020F0502020204030204" pitchFamily="34" charset="0"/>
              </a:defRPr>
            </a:lvl5pPr>
            <a:lvl6pPr marL="2598738" indent="-234950" eaLnBrk="0" fontAlgn="base" hangingPunct="0">
              <a:spcBef>
                <a:spcPct val="30000"/>
              </a:spcBef>
              <a:spcAft>
                <a:spcPct val="0"/>
              </a:spcAft>
              <a:defRPr sz="1200">
                <a:solidFill>
                  <a:schemeClr val="tx1"/>
                </a:solidFill>
                <a:latin typeface="Calibri" panose="020F0502020204030204" pitchFamily="34" charset="0"/>
              </a:defRPr>
            </a:lvl6pPr>
            <a:lvl7pPr marL="3055938" indent="-234950" eaLnBrk="0" fontAlgn="base" hangingPunct="0">
              <a:spcBef>
                <a:spcPct val="30000"/>
              </a:spcBef>
              <a:spcAft>
                <a:spcPct val="0"/>
              </a:spcAft>
              <a:defRPr sz="1200">
                <a:solidFill>
                  <a:schemeClr val="tx1"/>
                </a:solidFill>
                <a:latin typeface="Calibri" panose="020F0502020204030204" pitchFamily="34" charset="0"/>
              </a:defRPr>
            </a:lvl7pPr>
            <a:lvl8pPr marL="3513138" indent="-234950" eaLnBrk="0" fontAlgn="base" hangingPunct="0">
              <a:spcBef>
                <a:spcPct val="30000"/>
              </a:spcBef>
              <a:spcAft>
                <a:spcPct val="0"/>
              </a:spcAft>
              <a:defRPr sz="1200">
                <a:solidFill>
                  <a:schemeClr val="tx1"/>
                </a:solidFill>
                <a:latin typeface="Calibri" panose="020F0502020204030204" pitchFamily="34" charset="0"/>
              </a:defRPr>
            </a:lvl8pPr>
            <a:lvl9pPr marL="3970338" indent="-2349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6DB6B8-CA7E-AF45-95F9-A8BED04DAF2C}" type="slidenum">
              <a:rPr lang="en-US" altLang="en-US" smtClean="0">
                <a:latin typeface="Arial" panose="020B0604020202020204" pitchFamily="34" charset="0"/>
              </a:rPr>
              <a:pPr>
                <a:spcBef>
                  <a:spcPct val="0"/>
                </a:spcBef>
              </a:pPr>
              <a:t>8</a:t>
            </a:fld>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9341DF42-165F-59F5-7BC6-0950447344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E22D5A6D-9F50-9A08-69FA-39723C3AED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1444" name="Slide Number Placeholder 3">
            <a:extLst>
              <a:ext uri="{FF2B5EF4-FFF2-40B4-BE49-F238E27FC236}">
                <a16:creationId xmlns:a16="http://schemas.microsoft.com/office/drawing/2014/main" id="{BCD6D620-146D-B586-6E5C-077B1E3AC5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3113" indent="-295275">
              <a:spcBef>
                <a:spcPct val="30000"/>
              </a:spcBef>
              <a:defRPr sz="1200">
                <a:solidFill>
                  <a:schemeClr val="tx1"/>
                </a:solidFill>
                <a:latin typeface="Calibri" panose="020F0502020204030204" pitchFamily="34" charset="0"/>
              </a:defRPr>
            </a:lvl2pPr>
            <a:lvl3pPr marL="1189038" indent="-234950">
              <a:spcBef>
                <a:spcPct val="30000"/>
              </a:spcBef>
              <a:defRPr sz="1200">
                <a:solidFill>
                  <a:schemeClr val="tx1"/>
                </a:solidFill>
                <a:latin typeface="Calibri" panose="020F0502020204030204" pitchFamily="34" charset="0"/>
              </a:defRPr>
            </a:lvl3pPr>
            <a:lvl4pPr marL="1666875" indent="-234950">
              <a:spcBef>
                <a:spcPct val="30000"/>
              </a:spcBef>
              <a:defRPr sz="1200">
                <a:solidFill>
                  <a:schemeClr val="tx1"/>
                </a:solidFill>
                <a:latin typeface="Calibri" panose="020F0502020204030204" pitchFamily="34" charset="0"/>
              </a:defRPr>
            </a:lvl4pPr>
            <a:lvl5pPr marL="2141538" indent="-234950">
              <a:spcBef>
                <a:spcPct val="30000"/>
              </a:spcBef>
              <a:defRPr sz="1200">
                <a:solidFill>
                  <a:schemeClr val="tx1"/>
                </a:solidFill>
                <a:latin typeface="Calibri" panose="020F0502020204030204" pitchFamily="34" charset="0"/>
              </a:defRPr>
            </a:lvl5pPr>
            <a:lvl6pPr marL="2598738" indent="-234950" eaLnBrk="0" fontAlgn="base" hangingPunct="0">
              <a:spcBef>
                <a:spcPct val="30000"/>
              </a:spcBef>
              <a:spcAft>
                <a:spcPct val="0"/>
              </a:spcAft>
              <a:defRPr sz="1200">
                <a:solidFill>
                  <a:schemeClr val="tx1"/>
                </a:solidFill>
                <a:latin typeface="Calibri" panose="020F0502020204030204" pitchFamily="34" charset="0"/>
              </a:defRPr>
            </a:lvl6pPr>
            <a:lvl7pPr marL="3055938" indent="-234950" eaLnBrk="0" fontAlgn="base" hangingPunct="0">
              <a:spcBef>
                <a:spcPct val="30000"/>
              </a:spcBef>
              <a:spcAft>
                <a:spcPct val="0"/>
              </a:spcAft>
              <a:defRPr sz="1200">
                <a:solidFill>
                  <a:schemeClr val="tx1"/>
                </a:solidFill>
                <a:latin typeface="Calibri" panose="020F0502020204030204" pitchFamily="34" charset="0"/>
              </a:defRPr>
            </a:lvl7pPr>
            <a:lvl8pPr marL="3513138" indent="-234950" eaLnBrk="0" fontAlgn="base" hangingPunct="0">
              <a:spcBef>
                <a:spcPct val="30000"/>
              </a:spcBef>
              <a:spcAft>
                <a:spcPct val="0"/>
              </a:spcAft>
              <a:defRPr sz="1200">
                <a:solidFill>
                  <a:schemeClr val="tx1"/>
                </a:solidFill>
                <a:latin typeface="Calibri" panose="020F0502020204030204" pitchFamily="34" charset="0"/>
              </a:defRPr>
            </a:lvl8pPr>
            <a:lvl9pPr marL="3970338" indent="-2349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6BD12F-3478-2C4F-8956-062FC8DB2174}" type="slidenum">
              <a:rPr lang="en-US" altLang="en-US" smtClean="0">
                <a:latin typeface="Arial" panose="020B0604020202020204" pitchFamily="34" charset="0"/>
              </a:rPr>
              <a:pPr>
                <a:spcBef>
                  <a:spcPct val="0"/>
                </a:spcBef>
              </a:pPr>
              <a:t>31</a:t>
            </a:fld>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79AC70A6-E34C-1483-924E-28EC412CDF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08C210E9-EBCE-6C84-1D17-1B1C947468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5540" name="Slide Number Placeholder 3">
            <a:extLst>
              <a:ext uri="{FF2B5EF4-FFF2-40B4-BE49-F238E27FC236}">
                <a16:creationId xmlns:a16="http://schemas.microsoft.com/office/drawing/2014/main" id="{9CB682E9-1654-8716-C402-0CAF48EFF0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3113" indent="-295275">
              <a:spcBef>
                <a:spcPct val="30000"/>
              </a:spcBef>
              <a:defRPr sz="1200">
                <a:solidFill>
                  <a:schemeClr val="tx1"/>
                </a:solidFill>
                <a:latin typeface="Calibri" panose="020F0502020204030204" pitchFamily="34" charset="0"/>
              </a:defRPr>
            </a:lvl2pPr>
            <a:lvl3pPr marL="1189038" indent="-234950">
              <a:spcBef>
                <a:spcPct val="30000"/>
              </a:spcBef>
              <a:defRPr sz="1200">
                <a:solidFill>
                  <a:schemeClr val="tx1"/>
                </a:solidFill>
                <a:latin typeface="Calibri" panose="020F0502020204030204" pitchFamily="34" charset="0"/>
              </a:defRPr>
            </a:lvl3pPr>
            <a:lvl4pPr marL="1666875" indent="-234950">
              <a:spcBef>
                <a:spcPct val="30000"/>
              </a:spcBef>
              <a:defRPr sz="1200">
                <a:solidFill>
                  <a:schemeClr val="tx1"/>
                </a:solidFill>
                <a:latin typeface="Calibri" panose="020F0502020204030204" pitchFamily="34" charset="0"/>
              </a:defRPr>
            </a:lvl4pPr>
            <a:lvl5pPr marL="2141538" indent="-234950">
              <a:spcBef>
                <a:spcPct val="30000"/>
              </a:spcBef>
              <a:defRPr sz="1200">
                <a:solidFill>
                  <a:schemeClr val="tx1"/>
                </a:solidFill>
                <a:latin typeface="Calibri" panose="020F0502020204030204" pitchFamily="34" charset="0"/>
              </a:defRPr>
            </a:lvl5pPr>
            <a:lvl6pPr marL="2598738" indent="-234950" eaLnBrk="0" fontAlgn="base" hangingPunct="0">
              <a:spcBef>
                <a:spcPct val="30000"/>
              </a:spcBef>
              <a:spcAft>
                <a:spcPct val="0"/>
              </a:spcAft>
              <a:defRPr sz="1200">
                <a:solidFill>
                  <a:schemeClr val="tx1"/>
                </a:solidFill>
                <a:latin typeface="Calibri" panose="020F0502020204030204" pitchFamily="34" charset="0"/>
              </a:defRPr>
            </a:lvl6pPr>
            <a:lvl7pPr marL="3055938" indent="-234950" eaLnBrk="0" fontAlgn="base" hangingPunct="0">
              <a:spcBef>
                <a:spcPct val="30000"/>
              </a:spcBef>
              <a:spcAft>
                <a:spcPct val="0"/>
              </a:spcAft>
              <a:defRPr sz="1200">
                <a:solidFill>
                  <a:schemeClr val="tx1"/>
                </a:solidFill>
                <a:latin typeface="Calibri" panose="020F0502020204030204" pitchFamily="34" charset="0"/>
              </a:defRPr>
            </a:lvl7pPr>
            <a:lvl8pPr marL="3513138" indent="-234950" eaLnBrk="0" fontAlgn="base" hangingPunct="0">
              <a:spcBef>
                <a:spcPct val="30000"/>
              </a:spcBef>
              <a:spcAft>
                <a:spcPct val="0"/>
              </a:spcAft>
              <a:defRPr sz="1200">
                <a:solidFill>
                  <a:schemeClr val="tx1"/>
                </a:solidFill>
                <a:latin typeface="Calibri" panose="020F0502020204030204" pitchFamily="34" charset="0"/>
              </a:defRPr>
            </a:lvl8pPr>
            <a:lvl9pPr marL="3970338" indent="-2349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1130AC-58F9-5441-B3CD-6ED63354F01C}" type="slidenum">
              <a:rPr lang="en-US" altLang="en-US" smtClean="0">
                <a:latin typeface="Arial" panose="020B0604020202020204" pitchFamily="34" charset="0"/>
              </a:rPr>
              <a:pPr>
                <a:spcBef>
                  <a:spcPct val="0"/>
                </a:spcBef>
              </a:pPr>
              <a:t>32</a:t>
            </a:fld>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3D3BC096-0DF0-01AD-C101-669757A1D3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066A3F52-7666-AD74-1995-0D0640FFF8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8612" name="Slide Number Placeholder 3">
            <a:extLst>
              <a:ext uri="{FF2B5EF4-FFF2-40B4-BE49-F238E27FC236}">
                <a16:creationId xmlns:a16="http://schemas.microsoft.com/office/drawing/2014/main" id="{BE171897-CB23-5749-C7CD-BBD535785D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3113" indent="-295275">
              <a:spcBef>
                <a:spcPct val="30000"/>
              </a:spcBef>
              <a:defRPr sz="1200">
                <a:solidFill>
                  <a:schemeClr val="tx1"/>
                </a:solidFill>
                <a:latin typeface="Calibri" panose="020F0502020204030204" pitchFamily="34" charset="0"/>
              </a:defRPr>
            </a:lvl2pPr>
            <a:lvl3pPr marL="1189038" indent="-234950">
              <a:spcBef>
                <a:spcPct val="30000"/>
              </a:spcBef>
              <a:defRPr sz="1200">
                <a:solidFill>
                  <a:schemeClr val="tx1"/>
                </a:solidFill>
                <a:latin typeface="Calibri" panose="020F0502020204030204" pitchFamily="34" charset="0"/>
              </a:defRPr>
            </a:lvl3pPr>
            <a:lvl4pPr marL="1666875" indent="-234950">
              <a:spcBef>
                <a:spcPct val="30000"/>
              </a:spcBef>
              <a:defRPr sz="1200">
                <a:solidFill>
                  <a:schemeClr val="tx1"/>
                </a:solidFill>
                <a:latin typeface="Calibri" panose="020F0502020204030204" pitchFamily="34" charset="0"/>
              </a:defRPr>
            </a:lvl4pPr>
            <a:lvl5pPr marL="2141538" indent="-234950">
              <a:spcBef>
                <a:spcPct val="30000"/>
              </a:spcBef>
              <a:defRPr sz="1200">
                <a:solidFill>
                  <a:schemeClr val="tx1"/>
                </a:solidFill>
                <a:latin typeface="Calibri" panose="020F0502020204030204" pitchFamily="34" charset="0"/>
              </a:defRPr>
            </a:lvl5pPr>
            <a:lvl6pPr marL="2598738" indent="-234950" eaLnBrk="0" fontAlgn="base" hangingPunct="0">
              <a:spcBef>
                <a:spcPct val="30000"/>
              </a:spcBef>
              <a:spcAft>
                <a:spcPct val="0"/>
              </a:spcAft>
              <a:defRPr sz="1200">
                <a:solidFill>
                  <a:schemeClr val="tx1"/>
                </a:solidFill>
                <a:latin typeface="Calibri" panose="020F0502020204030204" pitchFamily="34" charset="0"/>
              </a:defRPr>
            </a:lvl6pPr>
            <a:lvl7pPr marL="3055938" indent="-234950" eaLnBrk="0" fontAlgn="base" hangingPunct="0">
              <a:spcBef>
                <a:spcPct val="30000"/>
              </a:spcBef>
              <a:spcAft>
                <a:spcPct val="0"/>
              </a:spcAft>
              <a:defRPr sz="1200">
                <a:solidFill>
                  <a:schemeClr val="tx1"/>
                </a:solidFill>
                <a:latin typeface="Calibri" panose="020F0502020204030204" pitchFamily="34" charset="0"/>
              </a:defRPr>
            </a:lvl7pPr>
            <a:lvl8pPr marL="3513138" indent="-234950" eaLnBrk="0" fontAlgn="base" hangingPunct="0">
              <a:spcBef>
                <a:spcPct val="30000"/>
              </a:spcBef>
              <a:spcAft>
                <a:spcPct val="0"/>
              </a:spcAft>
              <a:defRPr sz="1200">
                <a:solidFill>
                  <a:schemeClr val="tx1"/>
                </a:solidFill>
                <a:latin typeface="Calibri" panose="020F0502020204030204" pitchFamily="34" charset="0"/>
              </a:defRPr>
            </a:lvl8pPr>
            <a:lvl9pPr marL="3970338" indent="-2349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C5CEEC-21EE-C24F-8928-B5ADCB7B08F0}" type="slidenum">
              <a:rPr lang="en-US" altLang="en-US" smtClean="0">
                <a:latin typeface="Arial" panose="020B0604020202020204" pitchFamily="34" charset="0"/>
              </a:rPr>
              <a:pPr>
                <a:spcBef>
                  <a:spcPct val="0"/>
                </a:spcBef>
              </a:pPr>
              <a:t>34</a:t>
            </a:fld>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BE6964AA-A39C-958A-BD99-5E148E23E7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FCBD40D8-B799-FFA7-7520-32219656C4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2708" name="Slide Number Placeholder 3">
            <a:extLst>
              <a:ext uri="{FF2B5EF4-FFF2-40B4-BE49-F238E27FC236}">
                <a16:creationId xmlns:a16="http://schemas.microsoft.com/office/drawing/2014/main" id="{6A236F83-EF49-8EF2-AF17-81EF0EC220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3113" indent="-295275">
              <a:spcBef>
                <a:spcPct val="30000"/>
              </a:spcBef>
              <a:defRPr sz="1200">
                <a:solidFill>
                  <a:schemeClr val="tx1"/>
                </a:solidFill>
                <a:latin typeface="Calibri" panose="020F0502020204030204" pitchFamily="34" charset="0"/>
              </a:defRPr>
            </a:lvl2pPr>
            <a:lvl3pPr marL="1189038" indent="-234950">
              <a:spcBef>
                <a:spcPct val="30000"/>
              </a:spcBef>
              <a:defRPr sz="1200">
                <a:solidFill>
                  <a:schemeClr val="tx1"/>
                </a:solidFill>
                <a:latin typeface="Calibri" panose="020F0502020204030204" pitchFamily="34" charset="0"/>
              </a:defRPr>
            </a:lvl3pPr>
            <a:lvl4pPr marL="1666875" indent="-234950">
              <a:spcBef>
                <a:spcPct val="30000"/>
              </a:spcBef>
              <a:defRPr sz="1200">
                <a:solidFill>
                  <a:schemeClr val="tx1"/>
                </a:solidFill>
                <a:latin typeface="Calibri" panose="020F0502020204030204" pitchFamily="34" charset="0"/>
              </a:defRPr>
            </a:lvl4pPr>
            <a:lvl5pPr marL="2141538" indent="-234950">
              <a:spcBef>
                <a:spcPct val="30000"/>
              </a:spcBef>
              <a:defRPr sz="1200">
                <a:solidFill>
                  <a:schemeClr val="tx1"/>
                </a:solidFill>
                <a:latin typeface="Calibri" panose="020F0502020204030204" pitchFamily="34" charset="0"/>
              </a:defRPr>
            </a:lvl5pPr>
            <a:lvl6pPr marL="2598738" indent="-234950" eaLnBrk="0" fontAlgn="base" hangingPunct="0">
              <a:spcBef>
                <a:spcPct val="30000"/>
              </a:spcBef>
              <a:spcAft>
                <a:spcPct val="0"/>
              </a:spcAft>
              <a:defRPr sz="1200">
                <a:solidFill>
                  <a:schemeClr val="tx1"/>
                </a:solidFill>
                <a:latin typeface="Calibri" panose="020F0502020204030204" pitchFamily="34" charset="0"/>
              </a:defRPr>
            </a:lvl6pPr>
            <a:lvl7pPr marL="3055938" indent="-234950" eaLnBrk="0" fontAlgn="base" hangingPunct="0">
              <a:spcBef>
                <a:spcPct val="30000"/>
              </a:spcBef>
              <a:spcAft>
                <a:spcPct val="0"/>
              </a:spcAft>
              <a:defRPr sz="1200">
                <a:solidFill>
                  <a:schemeClr val="tx1"/>
                </a:solidFill>
                <a:latin typeface="Calibri" panose="020F0502020204030204" pitchFamily="34" charset="0"/>
              </a:defRPr>
            </a:lvl7pPr>
            <a:lvl8pPr marL="3513138" indent="-234950" eaLnBrk="0" fontAlgn="base" hangingPunct="0">
              <a:spcBef>
                <a:spcPct val="30000"/>
              </a:spcBef>
              <a:spcAft>
                <a:spcPct val="0"/>
              </a:spcAft>
              <a:defRPr sz="1200">
                <a:solidFill>
                  <a:schemeClr val="tx1"/>
                </a:solidFill>
                <a:latin typeface="Calibri" panose="020F0502020204030204" pitchFamily="34" charset="0"/>
              </a:defRPr>
            </a:lvl8pPr>
            <a:lvl9pPr marL="3970338" indent="-2349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76AE0FB-AE27-2445-BA1F-90C8E1BB73F4}" type="slidenum">
              <a:rPr lang="en-US" altLang="en-US" smtClean="0">
                <a:latin typeface="Arial" panose="020B0604020202020204" pitchFamily="34" charset="0"/>
              </a:rPr>
              <a:pPr>
                <a:spcBef>
                  <a:spcPct val="0"/>
                </a:spcBef>
              </a:pPr>
              <a:t>40</a:t>
            </a:fld>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63FC2395-B5E7-FCDA-B477-CE7F824D66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548F5CF7-D61F-3B31-CD72-85EC43ADE1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4756" name="Slide Number Placeholder 3">
            <a:extLst>
              <a:ext uri="{FF2B5EF4-FFF2-40B4-BE49-F238E27FC236}">
                <a16:creationId xmlns:a16="http://schemas.microsoft.com/office/drawing/2014/main" id="{5098873A-28E2-076C-CFB5-D281D8FF3A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3113" indent="-295275">
              <a:spcBef>
                <a:spcPct val="30000"/>
              </a:spcBef>
              <a:defRPr sz="1200">
                <a:solidFill>
                  <a:schemeClr val="tx1"/>
                </a:solidFill>
                <a:latin typeface="Calibri" panose="020F0502020204030204" pitchFamily="34" charset="0"/>
              </a:defRPr>
            </a:lvl2pPr>
            <a:lvl3pPr marL="1189038" indent="-234950">
              <a:spcBef>
                <a:spcPct val="30000"/>
              </a:spcBef>
              <a:defRPr sz="1200">
                <a:solidFill>
                  <a:schemeClr val="tx1"/>
                </a:solidFill>
                <a:latin typeface="Calibri" panose="020F0502020204030204" pitchFamily="34" charset="0"/>
              </a:defRPr>
            </a:lvl3pPr>
            <a:lvl4pPr marL="1666875" indent="-234950">
              <a:spcBef>
                <a:spcPct val="30000"/>
              </a:spcBef>
              <a:defRPr sz="1200">
                <a:solidFill>
                  <a:schemeClr val="tx1"/>
                </a:solidFill>
                <a:latin typeface="Calibri" panose="020F0502020204030204" pitchFamily="34" charset="0"/>
              </a:defRPr>
            </a:lvl4pPr>
            <a:lvl5pPr marL="2141538" indent="-234950">
              <a:spcBef>
                <a:spcPct val="30000"/>
              </a:spcBef>
              <a:defRPr sz="1200">
                <a:solidFill>
                  <a:schemeClr val="tx1"/>
                </a:solidFill>
                <a:latin typeface="Calibri" panose="020F0502020204030204" pitchFamily="34" charset="0"/>
              </a:defRPr>
            </a:lvl5pPr>
            <a:lvl6pPr marL="2598738" indent="-234950" eaLnBrk="0" fontAlgn="base" hangingPunct="0">
              <a:spcBef>
                <a:spcPct val="30000"/>
              </a:spcBef>
              <a:spcAft>
                <a:spcPct val="0"/>
              </a:spcAft>
              <a:defRPr sz="1200">
                <a:solidFill>
                  <a:schemeClr val="tx1"/>
                </a:solidFill>
                <a:latin typeface="Calibri" panose="020F0502020204030204" pitchFamily="34" charset="0"/>
              </a:defRPr>
            </a:lvl6pPr>
            <a:lvl7pPr marL="3055938" indent="-234950" eaLnBrk="0" fontAlgn="base" hangingPunct="0">
              <a:spcBef>
                <a:spcPct val="30000"/>
              </a:spcBef>
              <a:spcAft>
                <a:spcPct val="0"/>
              </a:spcAft>
              <a:defRPr sz="1200">
                <a:solidFill>
                  <a:schemeClr val="tx1"/>
                </a:solidFill>
                <a:latin typeface="Calibri" panose="020F0502020204030204" pitchFamily="34" charset="0"/>
              </a:defRPr>
            </a:lvl7pPr>
            <a:lvl8pPr marL="3513138" indent="-234950" eaLnBrk="0" fontAlgn="base" hangingPunct="0">
              <a:spcBef>
                <a:spcPct val="30000"/>
              </a:spcBef>
              <a:spcAft>
                <a:spcPct val="0"/>
              </a:spcAft>
              <a:defRPr sz="1200">
                <a:solidFill>
                  <a:schemeClr val="tx1"/>
                </a:solidFill>
                <a:latin typeface="Calibri" panose="020F0502020204030204" pitchFamily="34" charset="0"/>
              </a:defRPr>
            </a:lvl8pPr>
            <a:lvl9pPr marL="3970338" indent="-2349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DA68F0-00C7-FA4D-977B-9F88CED9588B}" type="slidenum">
              <a:rPr lang="en-US" altLang="en-US" smtClean="0">
                <a:latin typeface="Arial" panose="020B0604020202020204" pitchFamily="34" charset="0"/>
              </a:rPr>
              <a:pPr>
                <a:spcBef>
                  <a:spcPct val="0"/>
                </a:spcBef>
              </a:pPr>
              <a:t>41</a:t>
            </a:fld>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E7D494A5-2F49-69EF-E18A-5D74B3293B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97D87885-E24E-80FB-8CED-524B557E2C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6804" name="Slide Number Placeholder 3">
            <a:extLst>
              <a:ext uri="{FF2B5EF4-FFF2-40B4-BE49-F238E27FC236}">
                <a16:creationId xmlns:a16="http://schemas.microsoft.com/office/drawing/2014/main" id="{BAA96B6E-A4F6-90B0-F574-D982B8E475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3113" indent="-295275">
              <a:spcBef>
                <a:spcPct val="30000"/>
              </a:spcBef>
              <a:defRPr sz="1200">
                <a:solidFill>
                  <a:schemeClr val="tx1"/>
                </a:solidFill>
                <a:latin typeface="Calibri" panose="020F0502020204030204" pitchFamily="34" charset="0"/>
              </a:defRPr>
            </a:lvl2pPr>
            <a:lvl3pPr marL="1189038" indent="-234950">
              <a:spcBef>
                <a:spcPct val="30000"/>
              </a:spcBef>
              <a:defRPr sz="1200">
                <a:solidFill>
                  <a:schemeClr val="tx1"/>
                </a:solidFill>
                <a:latin typeface="Calibri" panose="020F0502020204030204" pitchFamily="34" charset="0"/>
              </a:defRPr>
            </a:lvl3pPr>
            <a:lvl4pPr marL="1666875" indent="-234950">
              <a:spcBef>
                <a:spcPct val="30000"/>
              </a:spcBef>
              <a:defRPr sz="1200">
                <a:solidFill>
                  <a:schemeClr val="tx1"/>
                </a:solidFill>
                <a:latin typeface="Calibri" panose="020F0502020204030204" pitchFamily="34" charset="0"/>
              </a:defRPr>
            </a:lvl4pPr>
            <a:lvl5pPr marL="2141538" indent="-234950">
              <a:spcBef>
                <a:spcPct val="30000"/>
              </a:spcBef>
              <a:defRPr sz="1200">
                <a:solidFill>
                  <a:schemeClr val="tx1"/>
                </a:solidFill>
                <a:latin typeface="Calibri" panose="020F0502020204030204" pitchFamily="34" charset="0"/>
              </a:defRPr>
            </a:lvl5pPr>
            <a:lvl6pPr marL="2598738" indent="-234950" eaLnBrk="0" fontAlgn="base" hangingPunct="0">
              <a:spcBef>
                <a:spcPct val="30000"/>
              </a:spcBef>
              <a:spcAft>
                <a:spcPct val="0"/>
              </a:spcAft>
              <a:defRPr sz="1200">
                <a:solidFill>
                  <a:schemeClr val="tx1"/>
                </a:solidFill>
                <a:latin typeface="Calibri" panose="020F0502020204030204" pitchFamily="34" charset="0"/>
              </a:defRPr>
            </a:lvl6pPr>
            <a:lvl7pPr marL="3055938" indent="-234950" eaLnBrk="0" fontAlgn="base" hangingPunct="0">
              <a:spcBef>
                <a:spcPct val="30000"/>
              </a:spcBef>
              <a:spcAft>
                <a:spcPct val="0"/>
              </a:spcAft>
              <a:defRPr sz="1200">
                <a:solidFill>
                  <a:schemeClr val="tx1"/>
                </a:solidFill>
                <a:latin typeface="Calibri" panose="020F0502020204030204" pitchFamily="34" charset="0"/>
              </a:defRPr>
            </a:lvl7pPr>
            <a:lvl8pPr marL="3513138" indent="-234950" eaLnBrk="0" fontAlgn="base" hangingPunct="0">
              <a:spcBef>
                <a:spcPct val="30000"/>
              </a:spcBef>
              <a:spcAft>
                <a:spcPct val="0"/>
              </a:spcAft>
              <a:defRPr sz="1200">
                <a:solidFill>
                  <a:schemeClr val="tx1"/>
                </a:solidFill>
                <a:latin typeface="Calibri" panose="020F0502020204030204" pitchFamily="34" charset="0"/>
              </a:defRPr>
            </a:lvl8pPr>
            <a:lvl9pPr marL="3970338" indent="-2349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1F8801-2CDC-EA49-9934-6D19FCBE3A55}" type="slidenum">
              <a:rPr lang="en-US" altLang="en-US" smtClean="0">
                <a:latin typeface="Arial" panose="020B0604020202020204" pitchFamily="34" charset="0"/>
              </a:rPr>
              <a:pPr>
                <a:spcBef>
                  <a:spcPct val="0"/>
                </a:spcBef>
              </a:pPr>
              <a:t>42</a:t>
            </a:fld>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0A96716E-02D5-C285-2AFC-B05C72D0FC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B08A3FFE-C60A-68B3-0CE4-B92D4CD3DE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4580" name="Slide Number Placeholder 3">
            <a:extLst>
              <a:ext uri="{FF2B5EF4-FFF2-40B4-BE49-F238E27FC236}">
                <a16:creationId xmlns:a16="http://schemas.microsoft.com/office/drawing/2014/main" id="{B1FBB5DF-7C10-7E57-8EA3-CD7129C8D2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3113" indent="-295275">
              <a:spcBef>
                <a:spcPct val="30000"/>
              </a:spcBef>
              <a:defRPr sz="1200">
                <a:solidFill>
                  <a:schemeClr val="tx1"/>
                </a:solidFill>
                <a:latin typeface="Calibri" panose="020F0502020204030204" pitchFamily="34" charset="0"/>
              </a:defRPr>
            </a:lvl2pPr>
            <a:lvl3pPr marL="1189038" indent="-234950">
              <a:spcBef>
                <a:spcPct val="30000"/>
              </a:spcBef>
              <a:defRPr sz="1200">
                <a:solidFill>
                  <a:schemeClr val="tx1"/>
                </a:solidFill>
                <a:latin typeface="Calibri" panose="020F0502020204030204" pitchFamily="34" charset="0"/>
              </a:defRPr>
            </a:lvl3pPr>
            <a:lvl4pPr marL="1666875" indent="-234950">
              <a:spcBef>
                <a:spcPct val="30000"/>
              </a:spcBef>
              <a:defRPr sz="1200">
                <a:solidFill>
                  <a:schemeClr val="tx1"/>
                </a:solidFill>
                <a:latin typeface="Calibri" panose="020F0502020204030204" pitchFamily="34" charset="0"/>
              </a:defRPr>
            </a:lvl4pPr>
            <a:lvl5pPr marL="2141538" indent="-234950">
              <a:spcBef>
                <a:spcPct val="30000"/>
              </a:spcBef>
              <a:defRPr sz="1200">
                <a:solidFill>
                  <a:schemeClr val="tx1"/>
                </a:solidFill>
                <a:latin typeface="Calibri" panose="020F0502020204030204" pitchFamily="34" charset="0"/>
              </a:defRPr>
            </a:lvl5pPr>
            <a:lvl6pPr marL="2598738" indent="-234950" eaLnBrk="0" fontAlgn="base" hangingPunct="0">
              <a:spcBef>
                <a:spcPct val="30000"/>
              </a:spcBef>
              <a:spcAft>
                <a:spcPct val="0"/>
              </a:spcAft>
              <a:defRPr sz="1200">
                <a:solidFill>
                  <a:schemeClr val="tx1"/>
                </a:solidFill>
                <a:latin typeface="Calibri" panose="020F0502020204030204" pitchFamily="34" charset="0"/>
              </a:defRPr>
            </a:lvl6pPr>
            <a:lvl7pPr marL="3055938" indent="-234950" eaLnBrk="0" fontAlgn="base" hangingPunct="0">
              <a:spcBef>
                <a:spcPct val="30000"/>
              </a:spcBef>
              <a:spcAft>
                <a:spcPct val="0"/>
              </a:spcAft>
              <a:defRPr sz="1200">
                <a:solidFill>
                  <a:schemeClr val="tx1"/>
                </a:solidFill>
                <a:latin typeface="Calibri" panose="020F0502020204030204" pitchFamily="34" charset="0"/>
              </a:defRPr>
            </a:lvl7pPr>
            <a:lvl8pPr marL="3513138" indent="-234950" eaLnBrk="0" fontAlgn="base" hangingPunct="0">
              <a:spcBef>
                <a:spcPct val="30000"/>
              </a:spcBef>
              <a:spcAft>
                <a:spcPct val="0"/>
              </a:spcAft>
              <a:defRPr sz="1200">
                <a:solidFill>
                  <a:schemeClr val="tx1"/>
                </a:solidFill>
                <a:latin typeface="Calibri" panose="020F0502020204030204" pitchFamily="34" charset="0"/>
              </a:defRPr>
            </a:lvl8pPr>
            <a:lvl9pPr marL="3970338" indent="-2349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BB5B55-E2B1-C04E-BF44-A6A9A1B67EC9}" type="slidenum">
              <a:rPr lang="en-US" altLang="en-US" smtClean="0">
                <a:latin typeface="Arial" panose="020B0604020202020204" pitchFamily="34" charset="0"/>
              </a:rPr>
              <a:pPr>
                <a:spcBef>
                  <a:spcPct val="0"/>
                </a:spcBef>
              </a:pPr>
              <a:t>9</a:t>
            </a:fld>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0B62BE1A-333B-F4D4-6F9D-3F43C0CFFA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E18AD6CA-A9C6-9965-F12C-12B79DAA60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6628" name="Slide Number Placeholder 3">
            <a:extLst>
              <a:ext uri="{FF2B5EF4-FFF2-40B4-BE49-F238E27FC236}">
                <a16:creationId xmlns:a16="http://schemas.microsoft.com/office/drawing/2014/main" id="{B820FACF-B9A1-A00B-0C78-1F884370AE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3113" indent="-295275">
              <a:spcBef>
                <a:spcPct val="30000"/>
              </a:spcBef>
              <a:defRPr sz="1200">
                <a:solidFill>
                  <a:schemeClr val="tx1"/>
                </a:solidFill>
                <a:latin typeface="Calibri" panose="020F0502020204030204" pitchFamily="34" charset="0"/>
              </a:defRPr>
            </a:lvl2pPr>
            <a:lvl3pPr marL="1189038" indent="-234950">
              <a:spcBef>
                <a:spcPct val="30000"/>
              </a:spcBef>
              <a:defRPr sz="1200">
                <a:solidFill>
                  <a:schemeClr val="tx1"/>
                </a:solidFill>
                <a:latin typeface="Calibri" panose="020F0502020204030204" pitchFamily="34" charset="0"/>
              </a:defRPr>
            </a:lvl3pPr>
            <a:lvl4pPr marL="1666875" indent="-234950">
              <a:spcBef>
                <a:spcPct val="30000"/>
              </a:spcBef>
              <a:defRPr sz="1200">
                <a:solidFill>
                  <a:schemeClr val="tx1"/>
                </a:solidFill>
                <a:latin typeface="Calibri" panose="020F0502020204030204" pitchFamily="34" charset="0"/>
              </a:defRPr>
            </a:lvl4pPr>
            <a:lvl5pPr marL="2141538" indent="-234950">
              <a:spcBef>
                <a:spcPct val="30000"/>
              </a:spcBef>
              <a:defRPr sz="1200">
                <a:solidFill>
                  <a:schemeClr val="tx1"/>
                </a:solidFill>
                <a:latin typeface="Calibri" panose="020F0502020204030204" pitchFamily="34" charset="0"/>
              </a:defRPr>
            </a:lvl5pPr>
            <a:lvl6pPr marL="2598738" indent="-234950" eaLnBrk="0" fontAlgn="base" hangingPunct="0">
              <a:spcBef>
                <a:spcPct val="30000"/>
              </a:spcBef>
              <a:spcAft>
                <a:spcPct val="0"/>
              </a:spcAft>
              <a:defRPr sz="1200">
                <a:solidFill>
                  <a:schemeClr val="tx1"/>
                </a:solidFill>
                <a:latin typeface="Calibri" panose="020F0502020204030204" pitchFamily="34" charset="0"/>
              </a:defRPr>
            </a:lvl6pPr>
            <a:lvl7pPr marL="3055938" indent="-234950" eaLnBrk="0" fontAlgn="base" hangingPunct="0">
              <a:spcBef>
                <a:spcPct val="30000"/>
              </a:spcBef>
              <a:spcAft>
                <a:spcPct val="0"/>
              </a:spcAft>
              <a:defRPr sz="1200">
                <a:solidFill>
                  <a:schemeClr val="tx1"/>
                </a:solidFill>
                <a:latin typeface="Calibri" panose="020F0502020204030204" pitchFamily="34" charset="0"/>
              </a:defRPr>
            </a:lvl7pPr>
            <a:lvl8pPr marL="3513138" indent="-234950" eaLnBrk="0" fontAlgn="base" hangingPunct="0">
              <a:spcBef>
                <a:spcPct val="30000"/>
              </a:spcBef>
              <a:spcAft>
                <a:spcPct val="0"/>
              </a:spcAft>
              <a:defRPr sz="1200">
                <a:solidFill>
                  <a:schemeClr val="tx1"/>
                </a:solidFill>
                <a:latin typeface="Calibri" panose="020F0502020204030204" pitchFamily="34" charset="0"/>
              </a:defRPr>
            </a:lvl8pPr>
            <a:lvl9pPr marL="3970338" indent="-2349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973BFC-D55F-C744-8B7B-A4D1841BCEF2}" type="slidenum">
              <a:rPr lang="en-US" altLang="en-US" smtClean="0">
                <a:latin typeface="Arial" panose="020B0604020202020204" pitchFamily="34" charset="0"/>
              </a:rPr>
              <a:pPr>
                <a:spcBef>
                  <a:spcPct val="0"/>
                </a:spcBef>
              </a:pPr>
              <a:t>10</a:t>
            </a:fld>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049E6263-776A-7DDA-1140-BE324E4974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34847B20-1430-F936-094C-10F6AFCF96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a:extLst>
              <a:ext uri="{FF2B5EF4-FFF2-40B4-BE49-F238E27FC236}">
                <a16:creationId xmlns:a16="http://schemas.microsoft.com/office/drawing/2014/main" id="{57D2C0B3-3296-F393-9944-570F1B7C13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3113" indent="-295275">
              <a:spcBef>
                <a:spcPct val="30000"/>
              </a:spcBef>
              <a:defRPr sz="1200">
                <a:solidFill>
                  <a:schemeClr val="tx1"/>
                </a:solidFill>
                <a:latin typeface="Calibri" panose="020F0502020204030204" pitchFamily="34" charset="0"/>
              </a:defRPr>
            </a:lvl2pPr>
            <a:lvl3pPr marL="1189038" indent="-234950">
              <a:spcBef>
                <a:spcPct val="30000"/>
              </a:spcBef>
              <a:defRPr sz="1200">
                <a:solidFill>
                  <a:schemeClr val="tx1"/>
                </a:solidFill>
                <a:latin typeface="Calibri" panose="020F0502020204030204" pitchFamily="34" charset="0"/>
              </a:defRPr>
            </a:lvl3pPr>
            <a:lvl4pPr marL="1666875" indent="-234950">
              <a:spcBef>
                <a:spcPct val="30000"/>
              </a:spcBef>
              <a:defRPr sz="1200">
                <a:solidFill>
                  <a:schemeClr val="tx1"/>
                </a:solidFill>
                <a:latin typeface="Calibri" panose="020F0502020204030204" pitchFamily="34" charset="0"/>
              </a:defRPr>
            </a:lvl4pPr>
            <a:lvl5pPr marL="2141538" indent="-234950">
              <a:spcBef>
                <a:spcPct val="30000"/>
              </a:spcBef>
              <a:defRPr sz="1200">
                <a:solidFill>
                  <a:schemeClr val="tx1"/>
                </a:solidFill>
                <a:latin typeface="Calibri" panose="020F0502020204030204" pitchFamily="34" charset="0"/>
              </a:defRPr>
            </a:lvl5pPr>
            <a:lvl6pPr marL="2598738" indent="-234950" eaLnBrk="0" fontAlgn="base" hangingPunct="0">
              <a:spcBef>
                <a:spcPct val="30000"/>
              </a:spcBef>
              <a:spcAft>
                <a:spcPct val="0"/>
              </a:spcAft>
              <a:defRPr sz="1200">
                <a:solidFill>
                  <a:schemeClr val="tx1"/>
                </a:solidFill>
                <a:latin typeface="Calibri" panose="020F0502020204030204" pitchFamily="34" charset="0"/>
              </a:defRPr>
            </a:lvl6pPr>
            <a:lvl7pPr marL="3055938" indent="-234950" eaLnBrk="0" fontAlgn="base" hangingPunct="0">
              <a:spcBef>
                <a:spcPct val="30000"/>
              </a:spcBef>
              <a:spcAft>
                <a:spcPct val="0"/>
              </a:spcAft>
              <a:defRPr sz="1200">
                <a:solidFill>
                  <a:schemeClr val="tx1"/>
                </a:solidFill>
                <a:latin typeface="Calibri" panose="020F0502020204030204" pitchFamily="34" charset="0"/>
              </a:defRPr>
            </a:lvl7pPr>
            <a:lvl8pPr marL="3513138" indent="-234950" eaLnBrk="0" fontAlgn="base" hangingPunct="0">
              <a:spcBef>
                <a:spcPct val="30000"/>
              </a:spcBef>
              <a:spcAft>
                <a:spcPct val="0"/>
              </a:spcAft>
              <a:defRPr sz="1200">
                <a:solidFill>
                  <a:schemeClr val="tx1"/>
                </a:solidFill>
                <a:latin typeface="Calibri" panose="020F0502020204030204" pitchFamily="34" charset="0"/>
              </a:defRPr>
            </a:lvl8pPr>
            <a:lvl9pPr marL="3970338" indent="-2349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2DDE99-DCC5-144A-AAF5-1BA976E3313B}" type="slidenum">
              <a:rPr lang="en-US" altLang="en-US" smtClean="0">
                <a:latin typeface="Arial" panose="020B0604020202020204" pitchFamily="34" charset="0"/>
              </a:rPr>
              <a:pPr>
                <a:spcBef>
                  <a:spcPct val="0"/>
                </a:spcBef>
              </a:pPr>
              <a:t>11</a:t>
            </a:fld>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222D3FA-BB8D-3214-D5CC-7DB4865FF5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DE6494DA-7ADC-C733-1162-EF15715C60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a:extLst>
              <a:ext uri="{FF2B5EF4-FFF2-40B4-BE49-F238E27FC236}">
                <a16:creationId xmlns:a16="http://schemas.microsoft.com/office/drawing/2014/main" id="{8EE11CFB-F8F0-54C9-7586-39214E7D1B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3113" indent="-295275">
              <a:spcBef>
                <a:spcPct val="30000"/>
              </a:spcBef>
              <a:defRPr sz="1200">
                <a:solidFill>
                  <a:schemeClr val="tx1"/>
                </a:solidFill>
                <a:latin typeface="Calibri" panose="020F0502020204030204" pitchFamily="34" charset="0"/>
              </a:defRPr>
            </a:lvl2pPr>
            <a:lvl3pPr marL="1189038" indent="-234950">
              <a:spcBef>
                <a:spcPct val="30000"/>
              </a:spcBef>
              <a:defRPr sz="1200">
                <a:solidFill>
                  <a:schemeClr val="tx1"/>
                </a:solidFill>
                <a:latin typeface="Calibri" panose="020F0502020204030204" pitchFamily="34" charset="0"/>
              </a:defRPr>
            </a:lvl3pPr>
            <a:lvl4pPr marL="1666875" indent="-234950">
              <a:spcBef>
                <a:spcPct val="30000"/>
              </a:spcBef>
              <a:defRPr sz="1200">
                <a:solidFill>
                  <a:schemeClr val="tx1"/>
                </a:solidFill>
                <a:latin typeface="Calibri" panose="020F0502020204030204" pitchFamily="34" charset="0"/>
              </a:defRPr>
            </a:lvl4pPr>
            <a:lvl5pPr marL="2141538" indent="-234950">
              <a:spcBef>
                <a:spcPct val="30000"/>
              </a:spcBef>
              <a:defRPr sz="1200">
                <a:solidFill>
                  <a:schemeClr val="tx1"/>
                </a:solidFill>
                <a:latin typeface="Calibri" panose="020F0502020204030204" pitchFamily="34" charset="0"/>
              </a:defRPr>
            </a:lvl5pPr>
            <a:lvl6pPr marL="2598738" indent="-234950" eaLnBrk="0" fontAlgn="base" hangingPunct="0">
              <a:spcBef>
                <a:spcPct val="30000"/>
              </a:spcBef>
              <a:spcAft>
                <a:spcPct val="0"/>
              </a:spcAft>
              <a:defRPr sz="1200">
                <a:solidFill>
                  <a:schemeClr val="tx1"/>
                </a:solidFill>
                <a:latin typeface="Calibri" panose="020F0502020204030204" pitchFamily="34" charset="0"/>
              </a:defRPr>
            </a:lvl6pPr>
            <a:lvl7pPr marL="3055938" indent="-234950" eaLnBrk="0" fontAlgn="base" hangingPunct="0">
              <a:spcBef>
                <a:spcPct val="30000"/>
              </a:spcBef>
              <a:spcAft>
                <a:spcPct val="0"/>
              </a:spcAft>
              <a:defRPr sz="1200">
                <a:solidFill>
                  <a:schemeClr val="tx1"/>
                </a:solidFill>
                <a:latin typeface="Calibri" panose="020F0502020204030204" pitchFamily="34" charset="0"/>
              </a:defRPr>
            </a:lvl7pPr>
            <a:lvl8pPr marL="3513138" indent="-234950" eaLnBrk="0" fontAlgn="base" hangingPunct="0">
              <a:spcBef>
                <a:spcPct val="30000"/>
              </a:spcBef>
              <a:spcAft>
                <a:spcPct val="0"/>
              </a:spcAft>
              <a:defRPr sz="1200">
                <a:solidFill>
                  <a:schemeClr val="tx1"/>
                </a:solidFill>
                <a:latin typeface="Calibri" panose="020F0502020204030204" pitchFamily="34" charset="0"/>
              </a:defRPr>
            </a:lvl8pPr>
            <a:lvl9pPr marL="3970338" indent="-2349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2465E65-D0EB-F740-B882-0D6C7323A232}" type="slidenum">
              <a:rPr lang="en-US" altLang="en-US" smtClean="0">
                <a:latin typeface="Arial" panose="020B0604020202020204" pitchFamily="34" charset="0"/>
              </a:rPr>
              <a:pPr>
                <a:spcBef>
                  <a:spcPct val="0"/>
                </a:spcBef>
              </a:pPr>
              <a:t>12</a:t>
            </a:fld>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909D8D47-159E-1A9C-17C4-3088DB63DB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61D1DBCD-D529-FB88-E11E-9D2E1AC03A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2" name="Slide Number Placeholder 3">
            <a:extLst>
              <a:ext uri="{FF2B5EF4-FFF2-40B4-BE49-F238E27FC236}">
                <a16:creationId xmlns:a16="http://schemas.microsoft.com/office/drawing/2014/main" id="{51E982D6-56E3-54D9-C292-8C2D255303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3113" indent="-295275">
              <a:spcBef>
                <a:spcPct val="30000"/>
              </a:spcBef>
              <a:defRPr sz="1200">
                <a:solidFill>
                  <a:schemeClr val="tx1"/>
                </a:solidFill>
                <a:latin typeface="Calibri" panose="020F0502020204030204" pitchFamily="34" charset="0"/>
              </a:defRPr>
            </a:lvl2pPr>
            <a:lvl3pPr marL="1189038" indent="-234950">
              <a:spcBef>
                <a:spcPct val="30000"/>
              </a:spcBef>
              <a:defRPr sz="1200">
                <a:solidFill>
                  <a:schemeClr val="tx1"/>
                </a:solidFill>
                <a:latin typeface="Calibri" panose="020F0502020204030204" pitchFamily="34" charset="0"/>
              </a:defRPr>
            </a:lvl3pPr>
            <a:lvl4pPr marL="1666875" indent="-234950">
              <a:spcBef>
                <a:spcPct val="30000"/>
              </a:spcBef>
              <a:defRPr sz="1200">
                <a:solidFill>
                  <a:schemeClr val="tx1"/>
                </a:solidFill>
                <a:latin typeface="Calibri" panose="020F0502020204030204" pitchFamily="34" charset="0"/>
              </a:defRPr>
            </a:lvl4pPr>
            <a:lvl5pPr marL="2141538" indent="-234950">
              <a:spcBef>
                <a:spcPct val="30000"/>
              </a:spcBef>
              <a:defRPr sz="1200">
                <a:solidFill>
                  <a:schemeClr val="tx1"/>
                </a:solidFill>
                <a:latin typeface="Calibri" panose="020F0502020204030204" pitchFamily="34" charset="0"/>
              </a:defRPr>
            </a:lvl5pPr>
            <a:lvl6pPr marL="2598738" indent="-234950" eaLnBrk="0" fontAlgn="base" hangingPunct="0">
              <a:spcBef>
                <a:spcPct val="30000"/>
              </a:spcBef>
              <a:spcAft>
                <a:spcPct val="0"/>
              </a:spcAft>
              <a:defRPr sz="1200">
                <a:solidFill>
                  <a:schemeClr val="tx1"/>
                </a:solidFill>
                <a:latin typeface="Calibri" panose="020F0502020204030204" pitchFamily="34" charset="0"/>
              </a:defRPr>
            </a:lvl6pPr>
            <a:lvl7pPr marL="3055938" indent="-234950" eaLnBrk="0" fontAlgn="base" hangingPunct="0">
              <a:spcBef>
                <a:spcPct val="30000"/>
              </a:spcBef>
              <a:spcAft>
                <a:spcPct val="0"/>
              </a:spcAft>
              <a:defRPr sz="1200">
                <a:solidFill>
                  <a:schemeClr val="tx1"/>
                </a:solidFill>
                <a:latin typeface="Calibri" panose="020F0502020204030204" pitchFamily="34" charset="0"/>
              </a:defRPr>
            </a:lvl7pPr>
            <a:lvl8pPr marL="3513138" indent="-234950" eaLnBrk="0" fontAlgn="base" hangingPunct="0">
              <a:spcBef>
                <a:spcPct val="30000"/>
              </a:spcBef>
              <a:spcAft>
                <a:spcPct val="0"/>
              </a:spcAft>
              <a:defRPr sz="1200">
                <a:solidFill>
                  <a:schemeClr val="tx1"/>
                </a:solidFill>
                <a:latin typeface="Calibri" panose="020F0502020204030204" pitchFamily="34" charset="0"/>
              </a:defRPr>
            </a:lvl8pPr>
            <a:lvl9pPr marL="3970338" indent="-2349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3EE5ED-BC0F-3B4A-85F8-9D01805F41FB}" type="slidenum">
              <a:rPr lang="en-US" altLang="en-US" smtClean="0">
                <a:latin typeface="Arial" panose="020B0604020202020204" pitchFamily="34" charset="0"/>
              </a:rPr>
              <a:pPr>
                <a:spcBef>
                  <a:spcPct val="0"/>
                </a:spcBef>
              </a:pPr>
              <a:t>13</a:t>
            </a:fld>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B5D1B40E-7FEF-59AD-7914-089D1DDF34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16E99966-BE93-9303-0485-95E1FBBAA3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5844" name="Slide Number Placeholder 3">
            <a:extLst>
              <a:ext uri="{FF2B5EF4-FFF2-40B4-BE49-F238E27FC236}">
                <a16:creationId xmlns:a16="http://schemas.microsoft.com/office/drawing/2014/main" id="{86617467-945E-28D8-2049-13868423D0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3113" indent="-295275">
              <a:spcBef>
                <a:spcPct val="30000"/>
              </a:spcBef>
              <a:defRPr sz="1200">
                <a:solidFill>
                  <a:schemeClr val="tx1"/>
                </a:solidFill>
                <a:latin typeface="Calibri" panose="020F0502020204030204" pitchFamily="34" charset="0"/>
              </a:defRPr>
            </a:lvl2pPr>
            <a:lvl3pPr marL="1189038" indent="-234950">
              <a:spcBef>
                <a:spcPct val="30000"/>
              </a:spcBef>
              <a:defRPr sz="1200">
                <a:solidFill>
                  <a:schemeClr val="tx1"/>
                </a:solidFill>
                <a:latin typeface="Calibri" panose="020F0502020204030204" pitchFamily="34" charset="0"/>
              </a:defRPr>
            </a:lvl3pPr>
            <a:lvl4pPr marL="1666875" indent="-234950">
              <a:spcBef>
                <a:spcPct val="30000"/>
              </a:spcBef>
              <a:defRPr sz="1200">
                <a:solidFill>
                  <a:schemeClr val="tx1"/>
                </a:solidFill>
                <a:latin typeface="Calibri" panose="020F0502020204030204" pitchFamily="34" charset="0"/>
              </a:defRPr>
            </a:lvl4pPr>
            <a:lvl5pPr marL="2141538" indent="-234950">
              <a:spcBef>
                <a:spcPct val="30000"/>
              </a:spcBef>
              <a:defRPr sz="1200">
                <a:solidFill>
                  <a:schemeClr val="tx1"/>
                </a:solidFill>
                <a:latin typeface="Calibri" panose="020F0502020204030204" pitchFamily="34" charset="0"/>
              </a:defRPr>
            </a:lvl5pPr>
            <a:lvl6pPr marL="2598738" indent="-234950" eaLnBrk="0" fontAlgn="base" hangingPunct="0">
              <a:spcBef>
                <a:spcPct val="30000"/>
              </a:spcBef>
              <a:spcAft>
                <a:spcPct val="0"/>
              </a:spcAft>
              <a:defRPr sz="1200">
                <a:solidFill>
                  <a:schemeClr val="tx1"/>
                </a:solidFill>
                <a:latin typeface="Calibri" panose="020F0502020204030204" pitchFamily="34" charset="0"/>
              </a:defRPr>
            </a:lvl6pPr>
            <a:lvl7pPr marL="3055938" indent="-234950" eaLnBrk="0" fontAlgn="base" hangingPunct="0">
              <a:spcBef>
                <a:spcPct val="30000"/>
              </a:spcBef>
              <a:spcAft>
                <a:spcPct val="0"/>
              </a:spcAft>
              <a:defRPr sz="1200">
                <a:solidFill>
                  <a:schemeClr val="tx1"/>
                </a:solidFill>
                <a:latin typeface="Calibri" panose="020F0502020204030204" pitchFamily="34" charset="0"/>
              </a:defRPr>
            </a:lvl7pPr>
            <a:lvl8pPr marL="3513138" indent="-234950" eaLnBrk="0" fontAlgn="base" hangingPunct="0">
              <a:spcBef>
                <a:spcPct val="30000"/>
              </a:spcBef>
              <a:spcAft>
                <a:spcPct val="0"/>
              </a:spcAft>
              <a:defRPr sz="1200">
                <a:solidFill>
                  <a:schemeClr val="tx1"/>
                </a:solidFill>
                <a:latin typeface="Calibri" panose="020F0502020204030204" pitchFamily="34" charset="0"/>
              </a:defRPr>
            </a:lvl8pPr>
            <a:lvl9pPr marL="3970338" indent="-2349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CFEFED-284B-1641-A346-A0B43C0F0423}" type="slidenum">
              <a:rPr lang="en-US" altLang="en-US" smtClean="0">
                <a:latin typeface="Arial" panose="020B0604020202020204" pitchFamily="34" charset="0"/>
              </a:rPr>
              <a:pPr>
                <a:spcBef>
                  <a:spcPct val="0"/>
                </a:spcBef>
              </a:pPr>
              <a:t>15</a:t>
            </a:fld>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3370F10F-EA9A-A829-AA04-C8A03198BF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FCD56942-DCCF-F1DA-25C3-91CD561D02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2" name="Slide Number Placeholder 3">
            <a:extLst>
              <a:ext uri="{FF2B5EF4-FFF2-40B4-BE49-F238E27FC236}">
                <a16:creationId xmlns:a16="http://schemas.microsoft.com/office/drawing/2014/main" id="{F586D70B-0F79-794C-787F-26114EC434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3113" indent="-295275">
              <a:spcBef>
                <a:spcPct val="30000"/>
              </a:spcBef>
              <a:defRPr sz="1200">
                <a:solidFill>
                  <a:schemeClr val="tx1"/>
                </a:solidFill>
                <a:latin typeface="Calibri" panose="020F0502020204030204" pitchFamily="34" charset="0"/>
              </a:defRPr>
            </a:lvl2pPr>
            <a:lvl3pPr marL="1189038" indent="-234950">
              <a:spcBef>
                <a:spcPct val="30000"/>
              </a:spcBef>
              <a:defRPr sz="1200">
                <a:solidFill>
                  <a:schemeClr val="tx1"/>
                </a:solidFill>
                <a:latin typeface="Calibri" panose="020F0502020204030204" pitchFamily="34" charset="0"/>
              </a:defRPr>
            </a:lvl3pPr>
            <a:lvl4pPr marL="1666875" indent="-234950">
              <a:spcBef>
                <a:spcPct val="30000"/>
              </a:spcBef>
              <a:defRPr sz="1200">
                <a:solidFill>
                  <a:schemeClr val="tx1"/>
                </a:solidFill>
                <a:latin typeface="Calibri" panose="020F0502020204030204" pitchFamily="34" charset="0"/>
              </a:defRPr>
            </a:lvl4pPr>
            <a:lvl5pPr marL="2141538" indent="-234950">
              <a:spcBef>
                <a:spcPct val="30000"/>
              </a:spcBef>
              <a:defRPr sz="1200">
                <a:solidFill>
                  <a:schemeClr val="tx1"/>
                </a:solidFill>
                <a:latin typeface="Calibri" panose="020F0502020204030204" pitchFamily="34" charset="0"/>
              </a:defRPr>
            </a:lvl5pPr>
            <a:lvl6pPr marL="2598738" indent="-234950" eaLnBrk="0" fontAlgn="base" hangingPunct="0">
              <a:spcBef>
                <a:spcPct val="30000"/>
              </a:spcBef>
              <a:spcAft>
                <a:spcPct val="0"/>
              </a:spcAft>
              <a:defRPr sz="1200">
                <a:solidFill>
                  <a:schemeClr val="tx1"/>
                </a:solidFill>
                <a:latin typeface="Calibri" panose="020F0502020204030204" pitchFamily="34" charset="0"/>
              </a:defRPr>
            </a:lvl6pPr>
            <a:lvl7pPr marL="3055938" indent="-234950" eaLnBrk="0" fontAlgn="base" hangingPunct="0">
              <a:spcBef>
                <a:spcPct val="30000"/>
              </a:spcBef>
              <a:spcAft>
                <a:spcPct val="0"/>
              </a:spcAft>
              <a:defRPr sz="1200">
                <a:solidFill>
                  <a:schemeClr val="tx1"/>
                </a:solidFill>
                <a:latin typeface="Calibri" panose="020F0502020204030204" pitchFamily="34" charset="0"/>
              </a:defRPr>
            </a:lvl7pPr>
            <a:lvl8pPr marL="3513138" indent="-234950" eaLnBrk="0" fontAlgn="base" hangingPunct="0">
              <a:spcBef>
                <a:spcPct val="30000"/>
              </a:spcBef>
              <a:spcAft>
                <a:spcPct val="0"/>
              </a:spcAft>
              <a:defRPr sz="1200">
                <a:solidFill>
                  <a:schemeClr val="tx1"/>
                </a:solidFill>
                <a:latin typeface="Calibri" panose="020F0502020204030204" pitchFamily="34" charset="0"/>
              </a:defRPr>
            </a:lvl8pPr>
            <a:lvl9pPr marL="3970338" indent="-2349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2E696C-BFAA-D348-87A0-5FD5B8E70719}" type="slidenum">
              <a:rPr lang="en-US" altLang="en-US" smtClean="0">
                <a:latin typeface="Arial" panose="020B0604020202020204" pitchFamily="34" charset="0"/>
              </a:rPr>
              <a:pPr>
                <a:spcBef>
                  <a:spcPct val="0"/>
                </a:spcBef>
              </a:pPr>
              <a:t>16</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a:extLst>
              <a:ext uri="{FF2B5EF4-FFF2-40B4-BE49-F238E27FC236}">
                <a16:creationId xmlns:a16="http://schemas.microsoft.com/office/drawing/2014/main" id="{A4DEB72E-E715-AB7B-917C-F16E88703D1E}"/>
              </a:ext>
            </a:extLst>
          </p:cNvPr>
          <p:cNvSpPr>
            <a:spLocks noGrp="1"/>
          </p:cNvSpPr>
          <p:nvPr>
            <p:ph type="dt" sz="half" idx="10"/>
          </p:nvPr>
        </p:nvSpPr>
        <p:spPr/>
        <p:txBody>
          <a:bodyPr/>
          <a:lstStyle>
            <a:lvl1pPr>
              <a:defRPr/>
            </a:lvl1pPr>
          </a:lstStyle>
          <a:p>
            <a:pPr>
              <a:defRPr/>
            </a:pPr>
            <a:endParaRPr lang="en-US"/>
          </a:p>
        </p:txBody>
      </p:sp>
      <p:sp>
        <p:nvSpPr>
          <p:cNvPr id="5" name="Footer Placeholder 18">
            <a:extLst>
              <a:ext uri="{FF2B5EF4-FFF2-40B4-BE49-F238E27FC236}">
                <a16:creationId xmlns:a16="http://schemas.microsoft.com/office/drawing/2014/main" id="{A555E349-7A00-4BBA-4073-83820ACA80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6">
            <a:extLst>
              <a:ext uri="{FF2B5EF4-FFF2-40B4-BE49-F238E27FC236}">
                <a16:creationId xmlns:a16="http://schemas.microsoft.com/office/drawing/2014/main" id="{AF5D43BE-F3E5-1157-E143-C41E31739B7F}"/>
              </a:ext>
            </a:extLst>
          </p:cNvPr>
          <p:cNvSpPr>
            <a:spLocks noGrp="1"/>
          </p:cNvSpPr>
          <p:nvPr>
            <p:ph type="sldNum" sz="quarter" idx="12"/>
          </p:nvPr>
        </p:nvSpPr>
        <p:spPr/>
        <p:txBody>
          <a:bodyPr/>
          <a:lstStyle>
            <a:lvl1pPr>
              <a:defRPr>
                <a:solidFill>
                  <a:srgbClr val="D1EAEE"/>
                </a:solidFill>
              </a:defRPr>
            </a:lvl1pPr>
          </a:lstStyle>
          <a:p>
            <a:pPr>
              <a:defRPr/>
            </a:pPr>
            <a:fld id="{81EB7BF0-8077-DD4A-9296-B0A76DAD0436}" type="slidenum">
              <a:rPr lang="en-US" altLang="en-US"/>
              <a:pPr>
                <a:defRPr/>
              </a:pPr>
              <a:t>‹#›</a:t>
            </a:fld>
            <a:endParaRPr lang="en-US" altLang="en-US"/>
          </a:p>
        </p:txBody>
      </p:sp>
    </p:spTree>
    <p:extLst>
      <p:ext uri="{BB962C8B-B14F-4D97-AF65-F5344CB8AC3E}">
        <p14:creationId xmlns:p14="http://schemas.microsoft.com/office/powerpoint/2010/main" val="241897641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551FA1F4-F8E3-39F6-36A0-88821756D359}"/>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25659BDC-90E2-69B3-880E-C20D31B03B0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E4891AF4-4E1E-A90C-91B4-772FA83A638D}"/>
              </a:ext>
            </a:extLst>
          </p:cNvPr>
          <p:cNvSpPr>
            <a:spLocks noGrp="1"/>
          </p:cNvSpPr>
          <p:nvPr>
            <p:ph type="sldNum" sz="quarter" idx="12"/>
          </p:nvPr>
        </p:nvSpPr>
        <p:spPr/>
        <p:txBody>
          <a:bodyPr/>
          <a:lstStyle>
            <a:lvl1pPr>
              <a:defRPr/>
            </a:lvl1pPr>
          </a:lstStyle>
          <a:p>
            <a:pPr>
              <a:defRPr/>
            </a:pPr>
            <a:fld id="{93C68CFD-B42F-194E-966E-961CF7822BA4}" type="slidenum">
              <a:rPr lang="en-US" altLang="en-US"/>
              <a:pPr>
                <a:defRPr/>
              </a:pPr>
              <a:t>‹#›</a:t>
            </a:fld>
            <a:endParaRPr lang="en-US" altLang="en-US"/>
          </a:p>
        </p:txBody>
      </p:sp>
    </p:spTree>
    <p:extLst>
      <p:ext uri="{BB962C8B-B14F-4D97-AF65-F5344CB8AC3E}">
        <p14:creationId xmlns:p14="http://schemas.microsoft.com/office/powerpoint/2010/main" val="2212532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741CC511-056B-77B7-D515-BA1B848BD0E4}"/>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CE585204-3B2E-288D-7007-5ECCBFE9A3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4088FC6A-FEFC-655B-3B61-DC906D3AA0F4}"/>
              </a:ext>
            </a:extLst>
          </p:cNvPr>
          <p:cNvSpPr>
            <a:spLocks noGrp="1"/>
          </p:cNvSpPr>
          <p:nvPr>
            <p:ph type="sldNum" sz="quarter" idx="12"/>
          </p:nvPr>
        </p:nvSpPr>
        <p:spPr/>
        <p:txBody>
          <a:bodyPr/>
          <a:lstStyle>
            <a:lvl1pPr>
              <a:defRPr/>
            </a:lvl1pPr>
          </a:lstStyle>
          <a:p>
            <a:pPr>
              <a:defRPr/>
            </a:pPr>
            <a:fld id="{31E2C3C6-1F97-9C46-A223-A4C173C94DEB}" type="slidenum">
              <a:rPr lang="en-US" altLang="en-US"/>
              <a:pPr>
                <a:defRPr/>
              </a:pPr>
              <a:t>‹#›</a:t>
            </a:fld>
            <a:endParaRPr lang="en-US" altLang="en-US"/>
          </a:p>
        </p:txBody>
      </p:sp>
    </p:spTree>
    <p:extLst>
      <p:ext uri="{BB962C8B-B14F-4D97-AF65-F5344CB8AC3E}">
        <p14:creationId xmlns:p14="http://schemas.microsoft.com/office/powerpoint/2010/main" val="3230189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1C0D9A89-BD52-CE30-610F-28453C2F354E}"/>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A9B13DDA-FB72-7A07-3B5A-5B95BD6A99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6B7E16D5-E7F0-AF7D-304F-C34C075BE107}"/>
              </a:ext>
            </a:extLst>
          </p:cNvPr>
          <p:cNvSpPr>
            <a:spLocks noGrp="1"/>
          </p:cNvSpPr>
          <p:nvPr>
            <p:ph type="sldNum" sz="quarter" idx="12"/>
          </p:nvPr>
        </p:nvSpPr>
        <p:spPr/>
        <p:txBody>
          <a:bodyPr/>
          <a:lstStyle>
            <a:lvl1pPr>
              <a:defRPr/>
            </a:lvl1pPr>
          </a:lstStyle>
          <a:p>
            <a:pPr>
              <a:defRPr/>
            </a:pPr>
            <a:fld id="{9835B352-079C-7849-946C-3284703F9383}" type="slidenum">
              <a:rPr lang="en-US" altLang="en-US"/>
              <a:pPr>
                <a:defRPr/>
              </a:pPr>
              <a:t>‹#›</a:t>
            </a:fld>
            <a:endParaRPr lang="en-US" altLang="en-US"/>
          </a:p>
        </p:txBody>
      </p:sp>
    </p:spTree>
    <p:extLst>
      <p:ext uri="{BB962C8B-B14F-4D97-AF65-F5344CB8AC3E}">
        <p14:creationId xmlns:p14="http://schemas.microsoft.com/office/powerpoint/2010/main" val="131198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429B2047-EE15-F62C-C2F8-62F1573F6A3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38ADE8A-D06B-4979-8947-5CEDDFE7856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7CA985-B6E4-E3F7-1EE2-B0B5C341100E}"/>
              </a:ext>
            </a:extLst>
          </p:cNvPr>
          <p:cNvSpPr>
            <a:spLocks noGrp="1"/>
          </p:cNvSpPr>
          <p:nvPr>
            <p:ph type="sldNum" sz="quarter" idx="12"/>
          </p:nvPr>
        </p:nvSpPr>
        <p:spPr/>
        <p:txBody>
          <a:bodyPr/>
          <a:lstStyle>
            <a:lvl1pPr>
              <a:defRPr>
                <a:solidFill>
                  <a:srgbClr val="D1EAEE"/>
                </a:solidFill>
              </a:defRPr>
            </a:lvl1pPr>
          </a:lstStyle>
          <a:p>
            <a:pPr>
              <a:defRPr/>
            </a:pPr>
            <a:fld id="{2B58B8F2-E283-4C49-AAC0-456F35A54EB5}" type="slidenum">
              <a:rPr lang="en-US" altLang="en-US"/>
              <a:pPr>
                <a:defRPr/>
              </a:pPr>
              <a:t>‹#›</a:t>
            </a:fld>
            <a:endParaRPr lang="en-US" altLang="en-US"/>
          </a:p>
        </p:txBody>
      </p:sp>
    </p:spTree>
    <p:extLst>
      <p:ext uri="{BB962C8B-B14F-4D97-AF65-F5344CB8AC3E}">
        <p14:creationId xmlns:p14="http://schemas.microsoft.com/office/powerpoint/2010/main" val="155543123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6F5850D7-471C-F9DB-1FEB-D289AD7DDF8B}"/>
              </a:ext>
            </a:extLst>
          </p:cNvPr>
          <p:cNvSpPr>
            <a:spLocks noGrp="1"/>
          </p:cNvSpPr>
          <p:nvPr>
            <p:ph type="dt" sz="half" idx="10"/>
          </p:nvPr>
        </p:nvSpPr>
        <p:spPr/>
        <p:txBody>
          <a:bodyPr/>
          <a:lstStyle>
            <a:lvl1pPr>
              <a:defRPr/>
            </a:lvl1pPr>
          </a:lstStyle>
          <a:p>
            <a:pPr>
              <a:defRPr/>
            </a:pPr>
            <a:endParaRPr lang="en-US"/>
          </a:p>
        </p:txBody>
      </p:sp>
      <p:sp>
        <p:nvSpPr>
          <p:cNvPr id="6" name="Footer Placeholder 21">
            <a:extLst>
              <a:ext uri="{FF2B5EF4-FFF2-40B4-BE49-F238E27FC236}">
                <a16:creationId xmlns:a16="http://schemas.microsoft.com/office/drawing/2014/main" id="{64526510-4657-5FA7-FC88-8550389C3E7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7781B23C-9028-4F53-A0F1-30120674BD53}"/>
              </a:ext>
            </a:extLst>
          </p:cNvPr>
          <p:cNvSpPr>
            <a:spLocks noGrp="1"/>
          </p:cNvSpPr>
          <p:nvPr>
            <p:ph type="sldNum" sz="quarter" idx="12"/>
          </p:nvPr>
        </p:nvSpPr>
        <p:spPr/>
        <p:txBody>
          <a:bodyPr/>
          <a:lstStyle>
            <a:lvl1pPr>
              <a:defRPr/>
            </a:lvl1pPr>
          </a:lstStyle>
          <a:p>
            <a:pPr>
              <a:defRPr/>
            </a:pPr>
            <a:fld id="{8919068B-969E-0D42-9F15-5181B25F213E}" type="slidenum">
              <a:rPr lang="en-US" altLang="en-US"/>
              <a:pPr>
                <a:defRPr/>
              </a:pPr>
              <a:t>‹#›</a:t>
            </a:fld>
            <a:endParaRPr lang="en-US" altLang="en-US"/>
          </a:p>
        </p:txBody>
      </p:sp>
    </p:spTree>
    <p:extLst>
      <p:ext uri="{BB962C8B-B14F-4D97-AF65-F5344CB8AC3E}">
        <p14:creationId xmlns:p14="http://schemas.microsoft.com/office/powerpoint/2010/main" val="3261481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a:extLst>
              <a:ext uri="{FF2B5EF4-FFF2-40B4-BE49-F238E27FC236}">
                <a16:creationId xmlns:a16="http://schemas.microsoft.com/office/drawing/2014/main" id="{5DF1D95D-5344-3B28-7F69-4C9BF62F8E25}"/>
              </a:ext>
            </a:extLst>
          </p:cNvPr>
          <p:cNvSpPr>
            <a:spLocks noGrp="1"/>
          </p:cNvSpPr>
          <p:nvPr>
            <p:ph type="dt" sz="half" idx="10"/>
          </p:nvPr>
        </p:nvSpPr>
        <p:spPr/>
        <p:txBody>
          <a:bodyPr/>
          <a:lstStyle>
            <a:lvl1pPr>
              <a:defRPr/>
            </a:lvl1pPr>
          </a:lstStyle>
          <a:p>
            <a:pPr>
              <a:defRPr/>
            </a:pPr>
            <a:endParaRPr lang="en-US"/>
          </a:p>
        </p:txBody>
      </p:sp>
      <p:sp>
        <p:nvSpPr>
          <p:cNvPr id="8" name="Footer Placeholder 21">
            <a:extLst>
              <a:ext uri="{FF2B5EF4-FFF2-40B4-BE49-F238E27FC236}">
                <a16:creationId xmlns:a16="http://schemas.microsoft.com/office/drawing/2014/main" id="{9991413B-7530-0C25-4338-E4D8AEF370B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17">
            <a:extLst>
              <a:ext uri="{FF2B5EF4-FFF2-40B4-BE49-F238E27FC236}">
                <a16:creationId xmlns:a16="http://schemas.microsoft.com/office/drawing/2014/main" id="{365B2A53-FF29-190C-4688-1EBFD05E6D12}"/>
              </a:ext>
            </a:extLst>
          </p:cNvPr>
          <p:cNvSpPr>
            <a:spLocks noGrp="1"/>
          </p:cNvSpPr>
          <p:nvPr>
            <p:ph type="sldNum" sz="quarter" idx="12"/>
          </p:nvPr>
        </p:nvSpPr>
        <p:spPr/>
        <p:txBody>
          <a:bodyPr/>
          <a:lstStyle>
            <a:lvl1pPr>
              <a:defRPr/>
            </a:lvl1pPr>
          </a:lstStyle>
          <a:p>
            <a:pPr>
              <a:defRPr/>
            </a:pPr>
            <a:fld id="{8D371374-5A23-9B4F-BE55-7C1CE4A776AB}" type="slidenum">
              <a:rPr lang="en-US" altLang="en-US"/>
              <a:pPr>
                <a:defRPr/>
              </a:pPr>
              <a:t>‹#›</a:t>
            </a:fld>
            <a:endParaRPr lang="en-US" altLang="en-US"/>
          </a:p>
        </p:txBody>
      </p:sp>
    </p:spTree>
    <p:extLst>
      <p:ext uri="{BB962C8B-B14F-4D97-AF65-F5344CB8AC3E}">
        <p14:creationId xmlns:p14="http://schemas.microsoft.com/office/powerpoint/2010/main" val="3259603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a:extLst>
              <a:ext uri="{FF2B5EF4-FFF2-40B4-BE49-F238E27FC236}">
                <a16:creationId xmlns:a16="http://schemas.microsoft.com/office/drawing/2014/main" id="{FAD15F2C-8B3B-7907-7912-E8A21E42E10A}"/>
              </a:ext>
            </a:extLst>
          </p:cNvPr>
          <p:cNvSpPr>
            <a:spLocks noGrp="1"/>
          </p:cNvSpPr>
          <p:nvPr>
            <p:ph type="dt" sz="half" idx="10"/>
          </p:nvPr>
        </p:nvSpPr>
        <p:spPr/>
        <p:txBody>
          <a:bodyPr/>
          <a:lstStyle>
            <a:lvl1pPr>
              <a:defRPr/>
            </a:lvl1pPr>
          </a:lstStyle>
          <a:p>
            <a:pPr>
              <a:defRPr/>
            </a:pPr>
            <a:endParaRPr lang="en-US"/>
          </a:p>
        </p:txBody>
      </p:sp>
      <p:sp>
        <p:nvSpPr>
          <p:cNvPr id="4" name="Footer Placeholder 21">
            <a:extLst>
              <a:ext uri="{FF2B5EF4-FFF2-40B4-BE49-F238E27FC236}">
                <a16:creationId xmlns:a16="http://schemas.microsoft.com/office/drawing/2014/main" id="{DBE70EAE-8CAD-4C23-C264-4D28DD25273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17">
            <a:extLst>
              <a:ext uri="{FF2B5EF4-FFF2-40B4-BE49-F238E27FC236}">
                <a16:creationId xmlns:a16="http://schemas.microsoft.com/office/drawing/2014/main" id="{8487CBB2-145B-2DEC-FB47-E58A1E07CCE7}"/>
              </a:ext>
            </a:extLst>
          </p:cNvPr>
          <p:cNvSpPr>
            <a:spLocks noGrp="1"/>
          </p:cNvSpPr>
          <p:nvPr>
            <p:ph type="sldNum" sz="quarter" idx="12"/>
          </p:nvPr>
        </p:nvSpPr>
        <p:spPr/>
        <p:txBody>
          <a:bodyPr/>
          <a:lstStyle>
            <a:lvl1pPr>
              <a:defRPr/>
            </a:lvl1pPr>
          </a:lstStyle>
          <a:p>
            <a:pPr>
              <a:defRPr/>
            </a:pPr>
            <a:fld id="{CF199C47-FF89-E742-B476-C1BEC9C1B313}" type="slidenum">
              <a:rPr lang="en-US" altLang="en-US"/>
              <a:pPr>
                <a:defRPr/>
              </a:pPr>
              <a:t>‹#›</a:t>
            </a:fld>
            <a:endParaRPr lang="en-US" altLang="en-US"/>
          </a:p>
        </p:txBody>
      </p:sp>
    </p:spTree>
    <p:extLst>
      <p:ext uri="{BB962C8B-B14F-4D97-AF65-F5344CB8AC3E}">
        <p14:creationId xmlns:p14="http://schemas.microsoft.com/office/powerpoint/2010/main" val="230007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04FE7D23-BCB4-DC87-C397-697485EE5370}"/>
              </a:ext>
            </a:extLst>
          </p:cNvPr>
          <p:cNvSpPr>
            <a:spLocks noGrp="1"/>
          </p:cNvSpPr>
          <p:nvPr>
            <p:ph type="dt" sz="half" idx="10"/>
          </p:nvPr>
        </p:nvSpPr>
        <p:spPr/>
        <p:txBody>
          <a:bodyPr/>
          <a:lstStyle>
            <a:lvl1pPr>
              <a:defRPr/>
            </a:lvl1pPr>
          </a:lstStyle>
          <a:p>
            <a:pPr>
              <a:defRPr/>
            </a:pPr>
            <a:endParaRPr lang="en-US"/>
          </a:p>
        </p:txBody>
      </p:sp>
      <p:sp>
        <p:nvSpPr>
          <p:cNvPr id="3" name="Footer Placeholder 21">
            <a:extLst>
              <a:ext uri="{FF2B5EF4-FFF2-40B4-BE49-F238E27FC236}">
                <a16:creationId xmlns:a16="http://schemas.microsoft.com/office/drawing/2014/main" id="{EF975B23-29A9-80F5-611F-F5DAD2C23C3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17">
            <a:extLst>
              <a:ext uri="{FF2B5EF4-FFF2-40B4-BE49-F238E27FC236}">
                <a16:creationId xmlns:a16="http://schemas.microsoft.com/office/drawing/2014/main" id="{2D963BA2-EAF2-954B-6E86-A1AFF473CD0A}"/>
              </a:ext>
            </a:extLst>
          </p:cNvPr>
          <p:cNvSpPr>
            <a:spLocks noGrp="1"/>
          </p:cNvSpPr>
          <p:nvPr>
            <p:ph type="sldNum" sz="quarter" idx="12"/>
          </p:nvPr>
        </p:nvSpPr>
        <p:spPr/>
        <p:txBody>
          <a:bodyPr/>
          <a:lstStyle>
            <a:lvl1pPr>
              <a:defRPr/>
            </a:lvl1pPr>
          </a:lstStyle>
          <a:p>
            <a:pPr>
              <a:defRPr/>
            </a:pPr>
            <a:fld id="{64C0C857-2343-A444-B8FB-563FEE94E581}" type="slidenum">
              <a:rPr lang="en-US" altLang="en-US"/>
              <a:pPr>
                <a:defRPr/>
              </a:pPr>
              <a:t>‹#›</a:t>
            </a:fld>
            <a:endParaRPr lang="en-US" altLang="en-US"/>
          </a:p>
        </p:txBody>
      </p:sp>
    </p:spTree>
    <p:extLst>
      <p:ext uri="{BB962C8B-B14F-4D97-AF65-F5344CB8AC3E}">
        <p14:creationId xmlns:p14="http://schemas.microsoft.com/office/powerpoint/2010/main" val="2849474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14A8E021-1A8E-247C-97CF-3A2D6638477A}"/>
              </a:ext>
            </a:extLst>
          </p:cNvPr>
          <p:cNvSpPr>
            <a:spLocks noGrp="1"/>
          </p:cNvSpPr>
          <p:nvPr>
            <p:ph type="dt" sz="half" idx="10"/>
          </p:nvPr>
        </p:nvSpPr>
        <p:spPr/>
        <p:txBody>
          <a:bodyPr/>
          <a:lstStyle>
            <a:lvl1pPr>
              <a:defRPr/>
            </a:lvl1pPr>
          </a:lstStyle>
          <a:p>
            <a:pPr>
              <a:defRPr/>
            </a:pPr>
            <a:endParaRPr lang="en-US"/>
          </a:p>
        </p:txBody>
      </p:sp>
      <p:sp>
        <p:nvSpPr>
          <p:cNvPr id="6" name="Footer Placeholder 21">
            <a:extLst>
              <a:ext uri="{FF2B5EF4-FFF2-40B4-BE49-F238E27FC236}">
                <a16:creationId xmlns:a16="http://schemas.microsoft.com/office/drawing/2014/main" id="{43ADDE78-DE62-5CF7-5D14-B06A3EF217C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83C2DE8A-3DD0-D199-32C6-C1396E320D44}"/>
              </a:ext>
            </a:extLst>
          </p:cNvPr>
          <p:cNvSpPr>
            <a:spLocks noGrp="1"/>
          </p:cNvSpPr>
          <p:nvPr>
            <p:ph type="sldNum" sz="quarter" idx="12"/>
          </p:nvPr>
        </p:nvSpPr>
        <p:spPr/>
        <p:txBody>
          <a:bodyPr/>
          <a:lstStyle>
            <a:lvl1pPr>
              <a:defRPr/>
            </a:lvl1pPr>
          </a:lstStyle>
          <a:p>
            <a:pPr>
              <a:defRPr/>
            </a:pPr>
            <a:fld id="{B06B8D8B-C76D-3A46-A8DE-E2BB7934FB73}" type="slidenum">
              <a:rPr lang="en-US" altLang="en-US"/>
              <a:pPr>
                <a:defRPr/>
              </a:pPr>
              <a:t>‹#›</a:t>
            </a:fld>
            <a:endParaRPr lang="en-US" altLang="en-US"/>
          </a:p>
        </p:txBody>
      </p:sp>
    </p:spTree>
    <p:extLst>
      <p:ext uri="{BB962C8B-B14F-4D97-AF65-F5344CB8AC3E}">
        <p14:creationId xmlns:p14="http://schemas.microsoft.com/office/powerpoint/2010/main" val="1082992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a:extLst>
              <a:ext uri="{FF2B5EF4-FFF2-40B4-BE49-F238E27FC236}">
                <a16:creationId xmlns:a16="http://schemas.microsoft.com/office/drawing/2014/main" id="{AC92C7CF-DAF4-81AB-9E75-7C450BA812B7}"/>
              </a:ext>
            </a:extLst>
          </p:cNvPr>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ight Triangle 5">
            <a:extLst>
              <a:ext uri="{FF2B5EF4-FFF2-40B4-BE49-F238E27FC236}">
                <a16:creationId xmlns:a16="http://schemas.microsoft.com/office/drawing/2014/main" id="{85B3DEFA-1C16-D01D-5F17-F13696E41A41}"/>
              </a:ext>
            </a:extLst>
          </p:cNvPr>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Freeform 6">
            <a:extLst>
              <a:ext uri="{FF2B5EF4-FFF2-40B4-BE49-F238E27FC236}">
                <a16:creationId xmlns:a16="http://schemas.microsoft.com/office/drawing/2014/main" id="{8228213E-C331-8916-A8E8-2B6039E8E975}"/>
              </a:ext>
            </a:extLst>
          </p:cNvPr>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8" name="Freeform 7">
            <a:extLst>
              <a:ext uri="{FF2B5EF4-FFF2-40B4-BE49-F238E27FC236}">
                <a16:creationId xmlns:a16="http://schemas.microsoft.com/office/drawing/2014/main" id="{5BEF16A1-0E8A-227C-1FA2-7967C13A3B68}"/>
              </a:ext>
            </a:extLst>
          </p:cNvPr>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p>
        </p:txBody>
      </p:sp>
      <p:sp>
        <p:nvSpPr>
          <p:cNvPr id="9" name="Date Placeholder 4">
            <a:extLst>
              <a:ext uri="{FF2B5EF4-FFF2-40B4-BE49-F238E27FC236}">
                <a16:creationId xmlns:a16="http://schemas.microsoft.com/office/drawing/2014/main" id="{133D1BC8-A177-83EC-F77A-BBBB2C1E4FDA}"/>
              </a:ext>
            </a:extLst>
          </p:cNvPr>
          <p:cNvSpPr>
            <a:spLocks noGrp="1"/>
          </p:cNvSpPr>
          <p:nvPr>
            <p:ph type="dt" sz="half" idx="10"/>
          </p:nvPr>
        </p:nvSpPr>
        <p:spPr/>
        <p:txBody>
          <a:bodyPr/>
          <a:lstStyle>
            <a:lvl1pPr>
              <a:defRPr/>
            </a:lvl1pPr>
          </a:lstStyle>
          <a:p>
            <a:pPr>
              <a:defRPr/>
            </a:pPr>
            <a:endParaRPr lang="en-US"/>
          </a:p>
        </p:txBody>
      </p:sp>
      <p:sp>
        <p:nvSpPr>
          <p:cNvPr id="10" name="Footer Placeholder 5">
            <a:extLst>
              <a:ext uri="{FF2B5EF4-FFF2-40B4-BE49-F238E27FC236}">
                <a16:creationId xmlns:a16="http://schemas.microsoft.com/office/drawing/2014/main" id="{CDC40112-B373-4698-C38C-18055F46335B}"/>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63B4E82A-1BBD-CA30-C4C5-54F6606796F3}"/>
              </a:ext>
            </a:extLst>
          </p:cNvPr>
          <p:cNvSpPr>
            <a:spLocks noGrp="1"/>
          </p:cNvSpPr>
          <p:nvPr>
            <p:ph type="sldNum" sz="quarter" idx="12"/>
          </p:nvPr>
        </p:nvSpPr>
        <p:spPr>
          <a:xfrm>
            <a:off x="8077200" y="6356350"/>
            <a:ext cx="609600" cy="365125"/>
          </a:xfrm>
        </p:spPr>
        <p:txBody>
          <a:bodyPr/>
          <a:lstStyle>
            <a:lvl1pPr>
              <a:defRPr/>
            </a:lvl1pPr>
          </a:lstStyle>
          <a:p>
            <a:pPr>
              <a:defRPr/>
            </a:pPr>
            <a:fld id="{017C357B-31A1-4246-8D51-94F5A4E17A3F}" type="slidenum">
              <a:rPr lang="en-US" altLang="en-US"/>
              <a:pPr>
                <a:defRPr/>
              </a:pPr>
              <a:t>‹#›</a:t>
            </a:fld>
            <a:endParaRPr lang="en-US" altLang="en-US"/>
          </a:p>
        </p:txBody>
      </p:sp>
    </p:spTree>
    <p:extLst>
      <p:ext uri="{BB962C8B-B14F-4D97-AF65-F5344CB8AC3E}">
        <p14:creationId xmlns:p14="http://schemas.microsoft.com/office/powerpoint/2010/main" val="1326482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E14F191-0C42-A850-D7C5-EF9E566F319A}"/>
              </a:ext>
            </a:extLst>
          </p:cNvPr>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8" name="Freeform 7">
            <a:extLst>
              <a:ext uri="{FF2B5EF4-FFF2-40B4-BE49-F238E27FC236}">
                <a16:creationId xmlns:a16="http://schemas.microsoft.com/office/drawing/2014/main" id="{0BD3F773-4E19-7590-BC2E-11F0D87BE24E}"/>
              </a:ext>
            </a:extLst>
          </p:cNvPr>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1028" name="Title Placeholder 8">
            <a:extLst>
              <a:ext uri="{FF2B5EF4-FFF2-40B4-BE49-F238E27FC236}">
                <a16:creationId xmlns:a16="http://schemas.microsoft.com/office/drawing/2014/main" id="{3F7FCB57-383C-1185-6A2A-AECB52186667}"/>
              </a:ext>
            </a:extLst>
          </p:cNvPr>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a:extLst>
              <a:ext uri="{FF2B5EF4-FFF2-40B4-BE49-F238E27FC236}">
                <a16:creationId xmlns:a16="http://schemas.microsoft.com/office/drawing/2014/main" id="{EBED4C8F-0C42-3876-E679-6D8784F870A7}"/>
              </a:ext>
            </a:extLst>
          </p:cNvPr>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4C8A2F13-5F08-9EB3-3FE8-9CBE7785FD1E}"/>
              </a:ext>
            </a:extLst>
          </p:cNvPr>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defRPr>
            </a:lvl1pPr>
          </a:lstStyle>
          <a:p>
            <a:pPr>
              <a:defRPr/>
            </a:pPr>
            <a:endParaRPr lang="en-US"/>
          </a:p>
        </p:txBody>
      </p:sp>
      <p:sp>
        <p:nvSpPr>
          <p:cNvPr id="22" name="Footer Placeholder 21">
            <a:extLst>
              <a:ext uri="{FF2B5EF4-FFF2-40B4-BE49-F238E27FC236}">
                <a16:creationId xmlns:a16="http://schemas.microsoft.com/office/drawing/2014/main" id="{934824F8-6479-5B26-65A6-A9CBEEA511B0}"/>
              </a:ext>
            </a:extLst>
          </p:cNvPr>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defRPr>
            </a:lvl1pPr>
          </a:lstStyle>
          <a:p>
            <a:pPr>
              <a:defRPr/>
            </a:pPr>
            <a:endParaRPr lang="en-US"/>
          </a:p>
        </p:txBody>
      </p:sp>
      <p:sp>
        <p:nvSpPr>
          <p:cNvPr id="18" name="Slide Number Placeholder 17">
            <a:extLst>
              <a:ext uri="{FF2B5EF4-FFF2-40B4-BE49-F238E27FC236}">
                <a16:creationId xmlns:a16="http://schemas.microsoft.com/office/drawing/2014/main" id="{E631F0DB-A62C-DA33-FBA7-CBDE2462FF13}"/>
              </a:ext>
            </a:extLst>
          </p:cNvPr>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pPr>
              <a:defRPr/>
            </a:pPr>
            <a:fld id="{F305F259-6F66-E14B-816B-04A3DB729242}" type="slidenum">
              <a:rPr lang="en-US" altLang="en-US"/>
              <a:pPr>
                <a:defRPr/>
              </a:pPr>
              <a:t>‹#›</a:t>
            </a:fld>
            <a:endParaRPr lang="en-US" altLang="en-US"/>
          </a:p>
        </p:txBody>
      </p:sp>
      <p:grpSp>
        <p:nvGrpSpPr>
          <p:cNvPr id="1033" name="Group 1">
            <a:extLst>
              <a:ext uri="{FF2B5EF4-FFF2-40B4-BE49-F238E27FC236}">
                <a16:creationId xmlns:a16="http://schemas.microsoft.com/office/drawing/2014/main" id="{505F11D4-6461-1C42-0130-410B628D5273}"/>
              </a:ext>
            </a:extLst>
          </p:cNvPr>
          <p:cNvGrpSpPr>
            <a:grpSpLocks/>
          </p:cNvGrpSpPr>
          <p:nvPr/>
        </p:nvGrpSpPr>
        <p:grpSpPr bwMode="auto">
          <a:xfrm>
            <a:off x="-19050" y="203200"/>
            <a:ext cx="9180513" cy="647700"/>
            <a:chOff x="-19045" y="216550"/>
            <a:chExt cx="9180548" cy="649224"/>
          </a:xfrm>
        </p:grpSpPr>
        <p:sp>
          <p:nvSpPr>
            <p:cNvPr id="12" name="Freeform 11">
              <a:extLst>
                <a:ext uri="{FF2B5EF4-FFF2-40B4-BE49-F238E27FC236}">
                  <a16:creationId xmlns:a16="http://schemas.microsoft.com/office/drawing/2014/main" id="{CF450478-8E0C-53B1-BA22-C30D9B28482B}"/>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hangingPunct="1">
                <a:defRPr/>
              </a:pPr>
              <a:endParaRPr lang="en-US">
                <a:latin typeface="Arial" charset="0"/>
              </a:endParaRPr>
            </a:p>
          </p:txBody>
        </p:sp>
        <p:sp>
          <p:nvSpPr>
            <p:cNvPr id="13" name="Freeform 12">
              <a:extLst>
                <a:ext uri="{FF2B5EF4-FFF2-40B4-BE49-F238E27FC236}">
                  <a16:creationId xmlns:a16="http://schemas.microsoft.com/office/drawing/2014/main" id="{F50ECC06-2583-6122-6026-121F8A7A3F90}"/>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hangingPunct="1">
                <a:defRPr/>
              </a:pPr>
              <a:endParaRPr lang="en-US">
                <a:latin typeface="Arial" charset="0"/>
              </a:endParaRPr>
            </a:p>
          </p:txBody>
        </p:sp>
      </p:grpSp>
    </p:spTree>
  </p:cSld>
  <p:clrMap bg1="lt1" tx1="dk1" bg2="lt2" tx2="dk2" accent1="accent1" accent2="accent2" accent3="accent3" accent4="accent4" accent5="accent5" accent6="accent6" hlink="hlink" folHlink="folHlink"/>
  <p:sldLayoutIdLst>
    <p:sldLayoutId id="2147484995" r:id="rId1"/>
    <p:sldLayoutId id="2147484987" r:id="rId2"/>
    <p:sldLayoutId id="2147484996" r:id="rId3"/>
    <p:sldLayoutId id="2147484988" r:id="rId4"/>
    <p:sldLayoutId id="2147484989" r:id="rId5"/>
    <p:sldLayoutId id="2147484990" r:id="rId6"/>
    <p:sldLayoutId id="2147484991" r:id="rId7"/>
    <p:sldLayoutId id="2147484992" r:id="rId8"/>
    <p:sldLayoutId id="2147484997" r:id="rId9"/>
    <p:sldLayoutId id="2147484993" r:id="rId10"/>
    <p:sldLayoutId id="2147484994"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2"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2"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2"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2"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2"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www.swimoutlet.com/twinlakespenguins"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1.pn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hyperlink" Target="https://www.wallpaperflare.com/campfire-cowboy-wild-west-evening-abstract-photography-hd-art-wallpaper-cfdfy" TargetMode="External"/><Relationship Id="rId12" Type="http://schemas.openxmlformats.org/officeDocument/2006/relationships/hyperlink" Target="https://pixabay.com/en/disneyland-castle-house-2967488/"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5.png"/><Relationship Id="rId5" Type="http://schemas.openxmlformats.org/officeDocument/2006/relationships/image" Target="../media/image41.svg"/><Relationship Id="rId10" Type="http://schemas.openxmlformats.org/officeDocument/2006/relationships/hyperlink" Target="http://ethlenn.blogspot.com/2016/05/throwback-thursday-ep-02.html" TargetMode="External"/><Relationship Id="rId4" Type="http://schemas.openxmlformats.org/officeDocument/2006/relationships/image" Target="../media/image40.png"/><Relationship Id="rId9" Type="http://schemas.openxmlformats.org/officeDocument/2006/relationships/image" Target="../media/image44.png"/><Relationship Id="rId14" Type="http://schemas.openxmlformats.org/officeDocument/2006/relationships/hyperlink" Target="https://www.maxpixel.net/Electric-Music-Musical-Electric-Guitar-Rock-Guitar-3099712"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twinlakespenguins.com/" TargetMode="External"/><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Layout" Target="../diagrams/layout1.xml"/><Relationship Id="rId7" Type="http://schemas.openxmlformats.org/officeDocument/2006/relationships/image" Target="../media/image5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hyperlink" Target="mailto:tlstmanager@gmail.com" TargetMode="External"/><Relationship Id="rId4" Type="http://schemas.openxmlformats.org/officeDocument/2006/relationships/hyperlink" Target="mailto:goretski@earthlink.net"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twinlakespenguins.com/"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hyperlink" Target="mailto:tlstmanager@gmail.com"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2">
            <a:extLst>
              <a:ext uri="{FF2B5EF4-FFF2-40B4-BE49-F238E27FC236}">
                <a16:creationId xmlns:a16="http://schemas.microsoft.com/office/drawing/2014/main" id="{9547EA32-9114-C24A-2CDA-4B35356F5B2B}"/>
              </a:ext>
            </a:extLst>
          </p:cNvPr>
          <p:cNvSpPr txBox="1">
            <a:spLocks noChangeArrowheads="1"/>
          </p:cNvSpPr>
          <p:nvPr/>
        </p:nvSpPr>
        <p:spPr bwMode="auto">
          <a:xfrm>
            <a:off x="152400" y="762000"/>
            <a:ext cx="89916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4000">
                <a:latin typeface="KG Sorry Not Sorry Chub" panose="02000506000000020004" pitchFamily="2" charset="77"/>
              </a:rPr>
              <a:t>Twin Lakes Swim Team</a:t>
            </a:r>
          </a:p>
          <a:p>
            <a:pPr algn="ctr" eaLnBrk="1" hangingPunct="1">
              <a:spcBef>
                <a:spcPct val="0"/>
              </a:spcBef>
              <a:buClrTx/>
              <a:buSzTx/>
              <a:buFontTx/>
              <a:buNone/>
            </a:pPr>
            <a:r>
              <a:rPr lang="en-US" altLang="en-US" sz="4000">
                <a:latin typeface="KG Sorry Not Sorry Chub" panose="02000506000000020004" pitchFamily="2" charset="77"/>
              </a:rPr>
              <a:t>Kick Off</a:t>
            </a:r>
          </a:p>
          <a:p>
            <a:pPr algn="ctr" eaLnBrk="1" hangingPunct="1">
              <a:spcBef>
                <a:spcPct val="0"/>
              </a:spcBef>
              <a:buClrTx/>
              <a:buSzTx/>
              <a:buFontTx/>
              <a:buNone/>
            </a:pPr>
            <a:r>
              <a:rPr lang="en-US" altLang="en-US" sz="4000">
                <a:latin typeface="KG Sorry Not Sorry Chub" panose="02000506000000020004" pitchFamily="2" charset="77"/>
              </a:rPr>
              <a:t>April 23, 2023</a:t>
            </a:r>
          </a:p>
          <a:p>
            <a:pPr algn="ctr" eaLnBrk="1" hangingPunct="1">
              <a:spcBef>
                <a:spcPct val="0"/>
              </a:spcBef>
              <a:buClrTx/>
              <a:buSzTx/>
              <a:buFontTx/>
              <a:buNone/>
            </a:pPr>
            <a:endParaRPr lang="en-US" altLang="en-US" sz="4000">
              <a:latin typeface="Century" panose="02040604050505020304" pitchFamily="18" charset="0"/>
            </a:endParaRPr>
          </a:p>
          <a:p>
            <a:pPr algn="ctr" eaLnBrk="1" hangingPunct="1">
              <a:spcBef>
                <a:spcPct val="0"/>
              </a:spcBef>
              <a:buClrTx/>
              <a:buSzTx/>
              <a:buFontTx/>
              <a:buNone/>
            </a:pPr>
            <a:r>
              <a:rPr lang="en-US" altLang="en-US" sz="6000" b="1">
                <a:latin typeface="LW Title" pitchFamily="2" charset="0"/>
              </a:rPr>
              <a:t>WELCOME</a:t>
            </a:r>
          </a:p>
        </p:txBody>
      </p:sp>
      <p:pic>
        <p:nvPicPr>
          <p:cNvPr id="7171" name="Picture 4">
            <a:extLst>
              <a:ext uri="{FF2B5EF4-FFF2-40B4-BE49-F238E27FC236}">
                <a16:creationId xmlns:a16="http://schemas.microsoft.com/office/drawing/2014/main" id="{AD875D6B-4EBD-0A7A-EDA3-5E1EE91C42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4114800"/>
            <a:ext cx="5334000"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6">
            <a:extLst>
              <a:ext uri="{FF2B5EF4-FFF2-40B4-BE49-F238E27FC236}">
                <a16:creationId xmlns:a16="http://schemas.microsoft.com/office/drawing/2014/main" id="{B4FC04DF-B712-22AD-6303-D783E43CEC8E}"/>
              </a:ext>
            </a:extLst>
          </p:cNvPr>
          <p:cNvSpPr txBox="1">
            <a:spLocks noChangeArrowheads="1"/>
          </p:cNvSpPr>
          <p:nvPr/>
        </p:nvSpPr>
        <p:spPr bwMode="auto">
          <a:xfrm>
            <a:off x="762000" y="1524000"/>
            <a:ext cx="7848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7200" b="1">
                <a:latin typeface="KG Sorry Not Sorry Chub" panose="02000506000000020004" pitchFamily="2" charset="77"/>
              </a:rPr>
              <a:t>2023 Team </a:t>
            </a:r>
          </a:p>
          <a:p>
            <a:pPr algn="ctr" eaLnBrk="1" hangingPunct="1">
              <a:spcBef>
                <a:spcPct val="0"/>
              </a:spcBef>
              <a:buClrTx/>
              <a:buSzTx/>
              <a:buFontTx/>
              <a:buNone/>
            </a:pPr>
            <a:r>
              <a:rPr lang="en-US" altLang="en-US" sz="7200" b="1">
                <a:latin typeface="KG Sorry Not Sorry Chub" panose="02000506000000020004" pitchFamily="2" charset="77"/>
              </a:rPr>
              <a:t>Swimsuits</a:t>
            </a:r>
          </a:p>
        </p:txBody>
      </p:sp>
      <p:pic>
        <p:nvPicPr>
          <p:cNvPr id="25603" name="Picture 4">
            <a:extLst>
              <a:ext uri="{FF2B5EF4-FFF2-40B4-BE49-F238E27FC236}">
                <a16:creationId xmlns:a16="http://schemas.microsoft.com/office/drawing/2014/main" id="{EB251F6D-0740-AD00-F147-CDCA8121F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5638800"/>
            <a:ext cx="18288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6">
            <a:extLst>
              <a:ext uri="{FF2B5EF4-FFF2-40B4-BE49-F238E27FC236}">
                <a16:creationId xmlns:a16="http://schemas.microsoft.com/office/drawing/2014/main" id="{3159FC28-718D-3373-EF57-95C1D4F987CA}"/>
              </a:ext>
            </a:extLst>
          </p:cNvPr>
          <p:cNvSpPr txBox="1">
            <a:spLocks noChangeArrowheads="1"/>
          </p:cNvSpPr>
          <p:nvPr/>
        </p:nvSpPr>
        <p:spPr bwMode="auto">
          <a:xfrm>
            <a:off x="762000" y="1600200"/>
            <a:ext cx="78486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4000" b="1">
                <a:latin typeface="LW Perfect Print" pitchFamily="2" charset="0"/>
              </a:rPr>
              <a:t>All swimsuits and gear can now be ordered through</a:t>
            </a:r>
          </a:p>
          <a:p>
            <a:pPr algn="ctr" eaLnBrk="1" hangingPunct="1">
              <a:spcBef>
                <a:spcPct val="0"/>
              </a:spcBef>
              <a:buClrTx/>
              <a:buSzTx/>
              <a:buFontTx/>
              <a:buNone/>
            </a:pPr>
            <a:r>
              <a:rPr lang="en-US" altLang="en-US" sz="4000" b="1" err="1">
                <a:latin typeface="LW Perfect Print" pitchFamily="2" charset="0"/>
              </a:rPr>
              <a:t>SwimOutlet.com</a:t>
            </a:r>
            <a:endParaRPr lang="en-US" altLang="en-US" sz="4000" b="1">
              <a:latin typeface="LW Perfect Print" pitchFamily="2" charset="0"/>
            </a:endParaRPr>
          </a:p>
          <a:p>
            <a:pPr algn="ctr" eaLnBrk="1" hangingPunct="1">
              <a:spcBef>
                <a:spcPct val="0"/>
              </a:spcBef>
              <a:buClrTx/>
              <a:buSzTx/>
              <a:buFontTx/>
              <a:buNone/>
            </a:pPr>
            <a:r>
              <a:rPr lang="en-US" altLang="en-US" sz="4000" b="1">
                <a:latin typeface="LW Perfect Print" pitchFamily="2" charset="0"/>
              </a:rPr>
              <a:t>Penguins Shop and sent directly to YOU!</a:t>
            </a:r>
          </a:p>
          <a:p>
            <a:pPr algn="ctr" eaLnBrk="1" hangingPunct="1">
              <a:spcBef>
                <a:spcPct val="0"/>
              </a:spcBef>
              <a:buClrTx/>
              <a:buSzTx/>
              <a:buFontTx/>
              <a:buNone/>
            </a:pPr>
            <a:endParaRPr lang="en-US" altLang="en-US" sz="1000" b="1">
              <a:latin typeface="Century" panose="02040604050505020304" pitchFamily="18" charset="0"/>
            </a:endParaRPr>
          </a:p>
          <a:p>
            <a:pPr algn="ctr" eaLnBrk="1" hangingPunct="1">
              <a:spcBef>
                <a:spcPct val="0"/>
              </a:spcBef>
              <a:buClrTx/>
              <a:buSzTx/>
              <a:buFontTx/>
              <a:buNone/>
            </a:pPr>
            <a:r>
              <a:rPr lang="en-US" altLang="en-US" sz="2400" b="1">
                <a:solidFill>
                  <a:srgbClr val="FFC000"/>
                </a:solidFill>
                <a:latin typeface="Century" panose="02040604050505020304" pitchFamily="18" charset="0"/>
                <a:hlinkClick r:id="rId3"/>
              </a:rPr>
              <a:t>www.swimoutlet.com/twinlakespenguins</a:t>
            </a:r>
            <a:endParaRPr lang="en-US" altLang="en-US" sz="2400" b="1">
              <a:solidFill>
                <a:srgbClr val="FFC000"/>
              </a:solidFill>
              <a:latin typeface="Century" panose="02040604050505020304" pitchFamily="18" charset="0"/>
            </a:endParaRPr>
          </a:p>
        </p:txBody>
      </p:sp>
      <p:pic>
        <p:nvPicPr>
          <p:cNvPr id="27651" name="Picture 4">
            <a:extLst>
              <a:ext uri="{FF2B5EF4-FFF2-40B4-BE49-F238E27FC236}">
                <a16:creationId xmlns:a16="http://schemas.microsoft.com/office/drawing/2014/main" id="{B6E54703-F3FB-696D-17C8-1E7651871E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5638800"/>
            <a:ext cx="18288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a:extLst>
              <a:ext uri="{FF2B5EF4-FFF2-40B4-BE49-F238E27FC236}">
                <a16:creationId xmlns:a16="http://schemas.microsoft.com/office/drawing/2014/main" id="{4FEFCACA-D372-E13A-6732-1ACBFD318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913" y="971550"/>
            <a:ext cx="2822575"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4">
            <a:extLst>
              <a:ext uri="{FF2B5EF4-FFF2-40B4-BE49-F238E27FC236}">
                <a16:creationId xmlns:a16="http://schemas.microsoft.com/office/drawing/2014/main" id="{E09FC576-DA79-ED79-DB51-6D886D1674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291138"/>
            <a:ext cx="2363788"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a:extLst>
              <a:ext uri="{FF2B5EF4-FFF2-40B4-BE49-F238E27FC236}">
                <a16:creationId xmlns:a16="http://schemas.microsoft.com/office/drawing/2014/main" id="{DCF89D45-0B4A-B7BE-4B60-F7204C59A4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3208338"/>
            <a:ext cx="42386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6">
            <a:extLst>
              <a:ext uri="{FF2B5EF4-FFF2-40B4-BE49-F238E27FC236}">
                <a16:creationId xmlns:a16="http://schemas.microsoft.com/office/drawing/2014/main" id="{A21621BA-AA13-5448-0C2E-5DF2B6B76B40}"/>
              </a:ext>
            </a:extLst>
          </p:cNvPr>
          <p:cNvSpPr txBox="1">
            <a:spLocks noChangeArrowheads="1"/>
          </p:cNvSpPr>
          <p:nvPr/>
        </p:nvSpPr>
        <p:spPr bwMode="auto">
          <a:xfrm>
            <a:off x="193675" y="1042988"/>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3200" b="1" u="sng">
                <a:latin typeface="KG Sorry Not Sorry Chub" panose="02000506000000020004" pitchFamily="2" charset="77"/>
              </a:rPr>
              <a:t>Boys  Swimsuits</a:t>
            </a:r>
          </a:p>
        </p:txBody>
      </p:sp>
      <p:sp>
        <p:nvSpPr>
          <p:cNvPr id="29702" name="TextBox 7">
            <a:extLst>
              <a:ext uri="{FF2B5EF4-FFF2-40B4-BE49-F238E27FC236}">
                <a16:creationId xmlns:a16="http://schemas.microsoft.com/office/drawing/2014/main" id="{55F7D55C-F0A9-B94F-3272-962EB86FB6B3}"/>
              </a:ext>
            </a:extLst>
          </p:cNvPr>
          <p:cNvSpPr txBox="1">
            <a:spLocks noChangeArrowheads="1"/>
          </p:cNvSpPr>
          <p:nvPr/>
        </p:nvSpPr>
        <p:spPr bwMode="auto">
          <a:xfrm>
            <a:off x="136605" y="1592343"/>
            <a:ext cx="440055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eaLnBrk="1" hangingPunct="1">
              <a:spcBef>
                <a:spcPct val="0"/>
              </a:spcBef>
              <a:buClrTx/>
              <a:buSzTx/>
              <a:buFont typeface="Arial" panose="020B0604020202020204" pitchFamily="34" charset="0"/>
              <a:buChar char="•"/>
            </a:pPr>
            <a:r>
              <a:rPr lang="en-US" altLang="en-US" sz="1800">
                <a:latin typeface="LW Perfect Print" pitchFamily="2" charset="0"/>
              </a:rPr>
              <a:t>Multiple styles and price ranges to choose from:</a:t>
            </a:r>
          </a:p>
          <a:p>
            <a:pPr eaLnBrk="1" hangingPunct="1">
              <a:spcBef>
                <a:spcPct val="0"/>
              </a:spcBef>
              <a:buClrTx/>
              <a:buSzTx/>
              <a:buFont typeface="Arial" panose="020B0604020202020204" pitchFamily="34" charset="0"/>
              <a:buChar char="•"/>
            </a:pPr>
            <a:r>
              <a:rPr lang="en-US" altLang="en-US" sz="1800">
                <a:latin typeface="LW Perfect Print" pitchFamily="2" charset="0"/>
              </a:rPr>
              <a:t>TYR orange splice jammer</a:t>
            </a:r>
          </a:p>
          <a:p>
            <a:pPr eaLnBrk="1" hangingPunct="1">
              <a:spcBef>
                <a:spcPct val="0"/>
              </a:spcBef>
              <a:buClrTx/>
              <a:buSzTx/>
              <a:buFont typeface="Arial" panose="020B0604020202020204" pitchFamily="34" charset="0"/>
              <a:buChar char="•"/>
            </a:pPr>
            <a:r>
              <a:rPr lang="en-US" altLang="en-US" sz="1800">
                <a:latin typeface="LW Perfect Print" pitchFamily="2" charset="0"/>
              </a:rPr>
              <a:t>Dolphin black jammer</a:t>
            </a:r>
          </a:p>
          <a:p>
            <a:pPr eaLnBrk="1" hangingPunct="1">
              <a:spcBef>
                <a:spcPct val="0"/>
              </a:spcBef>
              <a:buClrTx/>
              <a:buSzTx/>
              <a:buFont typeface="Arial" panose="020B0604020202020204" pitchFamily="34" charset="0"/>
              <a:buChar char="•"/>
            </a:pPr>
            <a:r>
              <a:rPr lang="en-US" altLang="en-US" sz="1800">
                <a:latin typeface="LW Perfect Print" pitchFamily="2" charset="0"/>
              </a:rPr>
              <a:t>Sporti black piped splice brief</a:t>
            </a:r>
          </a:p>
          <a:p>
            <a:pPr eaLnBrk="1" hangingPunct="1">
              <a:spcBef>
                <a:spcPct val="0"/>
              </a:spcBef>
              <a:buClrTx/>
              <a:buSzTx/>
              <a:buFont typeface="Arial" panose="020B0604020202020204" pitchFamily="34" charset="0"/>
              <a:buChar char="•"/>
            </a:pPr>
            <a:r>
              <a:rPr lang="en-US" altLang="en-US" sz="1800">
                <a:latin typeface="LW Perfect Print" pitchFamily="2" charset="0"/>
              </a:rPr>
              <a:t>Sport solid black brief</a:t>
            </a:r>
          </a:p>
          <a:p>
            <a:pPr eaLnBrk="1" hangingPunct="1">
              <a:spcBef>
                <a:spcPct val="0"/>
              </a:spcBef>
              <a:buClrTx/>
              <a:buSzTx/>
              <a:buFont typeface="Arial" panose="020B0604020202020204" pitchFamily="34" charset="0"/>
              <a:buChar char="•"/>
            </a:pPr>
            <a:r>
              <a:rPr lang="en-US" altLang="en-US" sz="1800">
                <a:latin typeface="LW Perfect Print" pitchFamily="2" charset="0"/>
              </a:rPr>
              <a:t>Prices range from $21 - $48 for the suits, and the prices due tend to fluctuate a bit on the website.</a:t>
            </a:r>
          </a:p>
          <a:p>
            <a:pPr eaLnBrk="1" hangingPunct="1">
              <a:spcBef>
                <a:spcPct val="0"/>
              </a:spcBef>
              <a:buClrTx/>
              <a:buSzTx/>
              <a:buFont typeface="Arial" panose="020B0604020202020204" pitchFamily="34" charset="0"/>
              <a:buChar char="•"/>
            </a:pPr>
            <a:r>
              <a:rPr lang="en-US" altLang="en-US" sz="1800">
                <a:latin typeface="LW Perfect Print" pitchFamily="2" charset="0"/>
              </a:rPr>
              <a:t>There are also several black and orange options under swim wear and gear</a:t>
            </a:r>
          </a:p>
          <a:p>
            <a:pPr eaLnBrk="1" hangingPunct="1">
              <a:spcBef>
                <a:spcPct val="0"/>
              </a:spcBef>
              <a:buClrTx/>
              <a:buSzTx/>
              <a:buFontTx/>
              <a:buNone/>
            </a:pPr>
            <a:r>
              <a:rPr lang="en-US" altLang="en-US" sz="1800">
                <a:latin typeface="Century" panose="02040604050505020304" pitchFamily="18" charset="0"/>
              </a:rPr>
              <a:t>*</a:t>
            </a:r>
            <a:r>
              <a:rPr lang="en-US" altLang="en-US" sz="2000" b="1">
                <a:latin typeface="Century" panose="02040604050505020304" pitchFamily="18" charset="0"/>
              </a:rPr>
              <a:t>Please note that custom orders take several weeks, please order early.</a:t>
            </a:r>
          </a:p>
          <a:p>
            <a:pPr eaLnBrk="1" hangingPunct="1">
              <a:spcBef>
                <a:spcPct val="0"/>
              </a:spcBef>
              <a:buClrTx/>
              <a:buSzTx/>
              <a:buFont typeface="Arial" panose="020B0604020202020204" pitchFamily="34" charset="0"/>
              <a:buChar char="•"/>
            </a:pPr>
            <a:endParaRPr lang="en-US" altLang="en-US" sz="1800">
              <a:latin typeface="Century" panose="02040604050505020304" pitchFamily="18" charset="0"/>
            </a:endParaRPr>
          </a:p>
          <a:p>
            <a:pPr eaLnBrk="1" hangingPunct="1">
              <a:spcBef>
                <a:spcPct val="0"/>
              </a:spcBef>
              <a:buClrTx/>
              <a:buSzTx/>
              <a:buFont typeface="Arial" panose="020B0604020202020204" pitchFamily="34" charset="0"/>
              <a:buChar char="•"/>
            </a:pPr>
            <a:endParaRPr lang="en-US" altLang="en-US" sz="1800">
              <a:latin typeface="Century" panose="02040604050505020304" pitchFamily="18" charset="0"/>
              <a:sym typeface="Wingdings" pitchFamily="2" charset="2"/>
            </a:endParaRPr>
          </a:p>
        </p:txBody>
      </p:sp>
      <p:sp>
        <p:nvSpPr>
          <p:cNvPr id="29703" name="TextBox 6">
            <a:extLst>
              <a:ext uri="{FF2B5EF4-FFF2-40B4-BE49-F238E27FC236}">
                <a16:creationId xmlns:a16="http://schemas.microsoft.com/office/drawing/2014/main" id="{00A41936-774E-D7DA-4808-4EE02A4EE7B7}"/>
              </a:ext>
            </a:extLst>
          </p:cNvPr>
          <p:cNvSpPr txBox="1">
            <a:spLocks noChangeArrowheads="1"/>
          </p:cNvSpPr>
          <p:nvPr/>
        </p:nvSpPr>
        <p:spPr bwMode="auto">
          <a:xfrm>
            <a:off x="914400" y="76200"/>
            <a:ext cx="845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3200" b="1" u="sng" err="1">
                <a:latin typeface="KG Sorry Not Sorry Chub" panose="02000506000000020004" pitchFamily="2" charset="77"/>
              </a:rPr>
              <a:t>www.swimoutlet.com</a:t>
            </a:r>
            <a:r>
              <a:rPr lang="en-US" altLang="en-US" sz="3200" b="1" u="sng">
                <a:latin typeface="KG Sorry Not Sorry Chub" panose="02000506000000020004" pitchFamily="2" charset="77"/>
              </a:rPr>
              <a:t>/</a:t>
            </a:r>
            <a:r>
              <a:rPr lang="en-US" altLang="en-US" sz="3200" b="1" u="sng" err="1">
                <a:latin typeface="KG Sorry Not Sorry Chub" panose="02000506000000020004" pitchFamily="2" charset="77"/>
              </a:rPr>
              <a:t>twinlakespenguins</a:t>
            </a:r>
            <a:endParaRPr lang="en-US" altLang="en-US" sz="3200" b="1" u="sng">
              <a:latin typeface="KG Sorry Not Sorry Chub" panose="02000506000000020004" pitchFamily="2" charset="77"/>
            </a:endParaRPr>
          </a:p>
        </p:txBody>
      </p:sp>
      <p:pic>
        <p:nvPicPr>
          <p:cNvPr id="29704" name="Picture 1">
            <a:extLst>
              <a:ext uri="{FF2B5EF4-FFF2-40B4-BE49-F238E27FC236}">
                <a16:creationId xmlns:a16="http://schemas.microsoft.com/office/drawing/2014/main" id="{15044B0D-BADE-3630-E23C-C3FC094F00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3924300"/>
            <a:ext cx="2427288"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Speedo Men's Edge Splice Jammer Swimsuit">
            <a:extLst>
              <a:ext uri="{FF2B5EF4-FFF2-40B4-BE49-F238E27FC236}">
                <a16:creationId xmlns:a16="http://schemas.microsoft.com/office/drawing/2014/main" id="{9FE00EA8-434B-E2A1-EF19-7CBEEBB9F6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0969" y="1315559"/>
            <a:ext cx="16002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peedo Men's Powerflex Eco Tone Setter Brief Swimsuit">
            <a:extLst>
              <a:ext uri="{FF2B5EF4-FFF2-40B4-BE49-F238E27FC236}">
                <a16:creationId xmlns:a16="http://schemas.microsoft.com/office/drawing/2014/main" id="{11272A31-B91C-5086-D14E-33C80D5685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0500" y="5330825"/>
            <a:ext cx="952500" cy="1111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a:extLst>
              <a:ext uri="{FF2B5EF4-FFF2-40B4-BE49-F238E27FC236}">
                <a16:creationId xmlns:a16="http://schemas.microsoft.com/office/drawing/2014/main" id="{492CEEFE-16E3-E5F2-0312-912A4CC09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291138"/>
            <a:ext cx="2363788"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a:extLst>
              <a:ext uri="{FF2B5EF4-FFF2-40B4-BE49-F238E27FC236}">
                <a16:creationId xmlns:a16="http://schemas.microsoft.com/office/drawing/2014/main" id="{4711665F-9EEF-2D13-D79A-6C4392999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9700" y="6159500"/>
            <a:ext cx="42386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6">
            <a:extLst>
              <a:ext uri="{FF2B5EF4-FFF2-40B4-BE49-F238E27FC236}">
                <a16:creationId xmlns:a16="http://schemas.microsoft.com/office/drawing/2014/main" id="{937700BE-896B-4381-A95B-B16642B7BEB2}"/>
              </a:ext>
            </a:extLst>
          </p:cNvPr>
          <p:cNvSpPr txBox="1">
            <a:spLocks noChangeArrowheads="1"/>
          </p:cNvSpPr>
          <p:nvPr/>
        </p:nvSpPr>
        <p:spPr bwMode="auto">
          <a:xfrm>
            <a:off x="57150" y="860425"/>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3200" b="1" u="sng">
                <a:latin typeface="KG Sorry Not Sorry Chub" panose="02000506000000020004" pitchFamily="2" charset="77"/>
              </a:rPr>
              <a:t>Girls  Swimsuits</a:t>
            </a:r>
          </a:p>
        </p:txBody>
      </p:sp>
      <p:sp>
        <p:nvSpPr>
          <p:cNvPr id="31749" name="TextBox 7">
            <a:extLst>
              <a:ext uri="{FF2B5EF4-FFF2-40B4-BE49-F238E27FC236}">
                <a16:creationId xmlns:a16="http://schemas.microsoft.com/office/drawing/2014/main" id="{B7DD11A9-610C-0ADC-8D25-5216166D910A}"/>
              </a:ext>
            </a:extLst>
          </p:cNvPr>
          <p:cNvSpPr txBox="1">
            <a:spLocks noChangeArrowheads="1"/>
          </p:cNvSpPr>
          <p:nvPr/>
        </p:nvSpPr>
        <p:spPr bwMode="auto">
          <a:xfrm>
            <a:off x="119062" y="1449333"/>
            <a:ext cx="4064001"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eaLnBrk="1" hangingPunct="1">
              <a:spcBef>
                <a:spcPct val="0"/>
              </a:spcBef>
              <a:buClrTx/>
              <a:buSzTx/>
              <a:buFont typeface="Arial" panose="020B0604020202020204" pitchFamily="34" charset="0"/>
              <a:buChar char="•"/>
            </a:pPr>
            <a:r>
              <a:rPr lang="en-US" altLang="en-US" sz="1800">
                <a:latin typeface="LW Perfect Print" pitchFamily="2" charset="0"/>
              </a:rPr>
              <a:t>Multiple styles and price ranges to choose from:</a:t>
            </a:r>
          </a:p>
          <a:p>
            <a:pPr eaLnBrk="1" hangingPunct="1">
              <a:spcBef>
                <a:spcPct val="0"/>
              </a:spcBef>
              <a:buClrTx/>
              <a:buSzTx/>
              <a:buFont typeface="Arial" panose="020B0604020202020204" pitchFamily="34" charset="0"/>
              <a:buChar char="•"/>
            </a:pPr>
            <a:r>
              <a:rPr lang="en-US" altLang="en-US" sz="1800" err="1">
                <a:latin typeface="LW Perfect Print" pitchFamily="2" charset="0"/>
              </a:rPr>
              <a:t>Sporti</a:t>
            </a:r>
            <a:r>
              <a:rPr lang="en-US" altLang="en-US" sz="1800">
                <a:latin typeface="LW Perfect Print" pitchFamily="2" charset="0"/>
              </a:rPr>
              <a:t> solid black thick or thin straps</a:t>
            </a:r>
          </a:p>
          <a:p>
            <a:pPr eaLnBrk="1" hangingPunct="1">
              <a:spcBef>
                <a:spcPct val="0"/>
              </a:spcBef>
              <a:buClrTx/>
              <a:buSzTx/>
              <a:buFont typeface="Arial" panose="020B0604020202020204" pitchFamily="34" charset="0"/>
              <a:buChar char="•"/>
            </a:pPr>
            <a:r>
              <a:rPr lang="en-US" altLang="en-US" sz="1800">
                <a:latin typeface="LW Perfect Print" pitchFamily="2" charset="0"/>
              </a:rPr>
              <a:t>Many of our older girls also opt for the Perry Sunkist contrast Jolyn, can be bought directly from jolyn.com . Please no tiebacks</a:t>
            </a:r>
          </a:p>
          <a:p>
            <a:pPr eaLnBrk="1" hangingPunct="1">
              <a:spcBef>
                <a:spcPct val="0"/>
              </a:spcBef>
              <a:buClrTx/>
              <a:buSzTx/>
              <a:buFont typeface="Arial" panose="020B0604020202020204" pitchFamily="34" charset="0"/>
              <a:buChar char="•"/>
            </a:pPr>
            <a:r>
              <a:rPr lang="en-US" altLang="en-US" sz="1800">
                <a:latin typeface="LW Perfect Print" pitchFamily="2" charset="0"/>
              </a:rPr>
              <a:t>There are also an assortment of black and orange suits in the swim wear and gear category</a:t>
            </a:r>
          </a:p>
          <a:p>
            <a:pPr eaLnBrk="1" hangingPunct="1">
              <a:spcBef>
                <a:spcPct val="0"/>
              </a:spcBef>
              <a:buClrTx/>
              <a:buSzTx/>
              <a:buFont typeface="Arial" panose="020B0604020202020204" pitchFamily="34" charset="0"/>
              <a:buChar char="•"/>
            </a:pPr>
            <a:r>
              <a:rPr lang="en-US" altLang="en-US" sz="1800">
                <a:latin typeface="LW Perfect Print" pitchFamily="2" charset="0"/>
              </a:rPr>
              <a:t>Prices range from $30 - $75 for the suits, and the prices do tend to fluctuate a bit on the website.</a:t>
            </a:r>
          </a:p>
          <a:p>
            <a:pPr eaLnBrk="1" hangingPunct="1">
              <a:spcBef>
                <a:spcPct val="0"/>
              </a:spcBef>
              <a:buClrTx/>
              <a:buSzTx/>
              <a:buFontTx/>
              <a:buNone/>
            </a:pPr>
            <a:endParaRPr lang="en-US" altLang="en-US" sz="1800">
              <a:latin typeface="Century" panose="02040604050505020304" pitchFamily="18" charset="0"/>
            </a:endParaRPr>
          </a:p>
          <a:p>
            <a:pPr eaLnBrk="1" hangingPunct="1">
              <a:spcBef>
                <a:spcPct val="0"/>
              </a:spcBef>
              <a:buClrTx/>
              <a:buSzTx/>
              <a:buFont typeface="Arial" panose="020B0604020202020204" pitchFamily="34" charset="0"/>
              <a:buChar char="•"/>
            </a:pPr>
            <a:endParaRPr lang="en-US" altLang="en-US" sz="1800">
              <a:latin typeface="Century" panose="02040604050505020304" pitchFamily="18" charset="0"/>
            </a:endParaRPr>
          </a:p>
          <a:p>
            <a:pPr eaLnBrk="1" hangingPunct="1">
              <a:spcBef>
                <a:spcPct val="0"/>
              </a:spcBef>
              <a:buClrTx/>
              <a:buSzTx/>
              <a:buFont typeface="Arial" panose="020B0604020202020204" pitchFamily="34" charset="0"/>
              <a:buChar char="•"/>
            </a:pPr>
            <a:endParaRPr lang="en-US" altLang="en-US" sz="1800">
              <a:latin typeface="Century" panose="02040604050505020304" pitchFamily="18" charset="0"/>
              <a:sym typeface="Wingdings" pitchFamily="2" charset="2"/>
            </a:endParaRPr>
          </a:p>
        </p:txBody>
      </p:sp>
      <p:sp>
        <p:nvSpPr>
          <p:cNvPr id="31750" name="TextBox 6">
            <a:extLst>
              <a:ext uri="{FF2B5EF4-FFF2-40B4-BE49-F238E27FC236}">
                <a16:creationId xmlns:a16="http://schemas.microsoft.com/office/drawing/2014/main" id="{18DB004C-3774-D49A-AE12-48FE67C588C8}"/>
              </a:ext>
            </a:extLst>
          </p:cNvPr>
          <p:cNvSpPr txBox="1">
            <a:spLocks noChangeArrowheads="1"/>
          </p:cNvSpPr>
          <p:nvPr/>
        </p:nvSpPr>
        <p:spPr bwMode="auto">
          <a:xfrm>
            <a:off x="914400" y="76200"/>
            <a:ext cx="845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3200" b="1" u="sng" err="1">
                <a:latin typeface="KG Sorry Not Sorry Chub" panose="02000506000000020004" pitchFamily="2" charset="77"/>
              </a:rPr>
              <a:t>www.swimoutlet.com</a:t>
            </a:r>
            <a:r>
              <a:rPr lang="en-US" altLang="en-US" sz="3200" b="1" u="sng">
                <a:latin typeface="KG Sorry Not Sorry Chub" panose="02000506000000020004" pitchFamily="2" charset="77"/>
              </a:rPr>
              <a:t>/</a:t>
            </a:r>
            <a:r>
              <a:rPr lang="en-US" altLang="en-US" sz="3200" b="1" u="sng" err="1">
                <a:latin typeface="KG Sorry Not Sorry Chub" panose="02000506000000020004" pitchFamily="2" charset="77"/>
              </a:rPr>
              <a:t>twinlakespenguins</a:t>
            </a:r>
            <a:endParaRPr lang="en-US" altLang="en-US" sz="3200" b="1" u="sng">
              <a:latin typeface="KG Sorry Not Sorry Chub" panose="02000506000000020004" pitchFamily="2" charset="77"/>
            </a:endParaRPr>
          </a:p>
        </p:txBody>
      </p:sp>
      <p:pic>
        <p:nvPicPr>
          <p:cNvPr id="31755" name="Picture 1">
            <a:extLst>
              <a:ext uri="{FF2B5EF4-FFF2-40B4-BE49-F238E27FC236}">
                <a16:creationId xmlns:a16="http://schemas.microsoft.com/office/drawing/2014/main" id="{52E5BC25-5D9F-C51F-8265-E35CCDF55E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4963" y="1139825"/>
            <a:ext cx="2373312"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2">
            <a:extLst>
              <a:ext uri="{FF2B5EF4-FFF2-40B4-BE49-F238E27FC236}">
                <a16:creationId xmlns:a16="http://schemas.microsoft.com/office/drawing/2014/main" id="{7224E44D-7537-D483-BC2B-D99DAC0DF2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3213" y="4097338"/>
            <a:ext cx="2371725"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7" name="TextBox 3">
            <a:extLst>
              <a:ext uri="{FF2B5EF4-FFF2-40B4-BE49-F238E27FC236}">
                <a16:creationId xmlns:a16="http://schemas.microsoft.com/office/drawing/2014/main" id="{7A470AAE-C93C-2AC8-64B7-1F420417262B}"/>
              </a:ext>
            </a:extLst>
          </p:cNvPr>
          <p:cNvSpPr txBox="1">
            <a:spLocks noChangeArrowheads="1"/>
          </p:cNvSpPr>
          <p:nvPr/>
        </p:nvSpPr>
        <p:spPr bwMode="auto">
          <a:xfrm>
            <a:off x="6611938" y="766763"/>
            <a:ext cx="1479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err="1"/>
              <a:t>Sporti</a:t>
            </a:r>
            <a:r>
              <a:rPr lang="en-US" altLang="en-US"/>
              <a:t> Solids</a:t>
            </a:r>
          </a:p>
        </p:txBody>
      </p:sp>
      <p:pic>
        <p:nvPicPr>
          <p:cNvPr id="1026" name="Picture 2" descr="Speedo Women's Eco Splice Flyback One Piece Swimsuit">
            <a:extLst>
              <a:ext uri="{FF2B5EF4-FFF2-40B4-BE49-F238E27FC236}">
                <a16:creationId xmlns:a16="http://schemas.microsoft.com/office/drawing/2014/main" id="{ABC1001E-D5D6-6E4A-D901-AACF913F03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3476" y="1066800"/>
            <a:ext cx="16002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eedo Women's Edge Splice One Back One Piece Swimsuit">
            <a:extLst>
              <a:ext uri="{FF2B5EF4-FFF2-40B4-BE49-F238E27FC236}">
                <a16:creationId xmlns:a16="http://schemas.microsoft.com/office/drawing/2014/main" id="{974C31CD-CE47-6CE2-21EC-3A94D2EC34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2633" y="3048000"/>
            <a:ext cx="16002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defined">
            <a:extLst>
              <a:ext uri="{FF2B5EF4-FFF2-40B4-BE49-F238E27FC236}">
                <a16:creationId xmlns:a16="http://schemas.microsoft.com/office/drawing/2014/main" id="{F8012550-B588-B956-D277-BF2CEDF6FE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79405" y="4800600"/>
            <a:ext cx="1260144" cy="1892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B218469E-4530-C7EF-CB34-33C97D4238C0}"/>
              </a:ext>
            </a:extLst>
          </p:cNvPr>
          <p:cNvSpPr>
            <a:spLocks noGrp="1"/>
          </p:cNvSpPr>
          <p:nvPr>
            <p:ph type="title"/>
          </p:nvPr>
        </p:nvSpPr>
        <p:spPr/>
        <p:txBody>
          <a:bodyPr/>
          <a:lstStyle/>
          <a:p>
            <a:pPr algn="ctr"/>
            <a:r>
              <a:rPr lang="en-US" altLang="en-US" sz="4800">
                <a:latin typeface="KG Sorry Not Sorry Chub" panose="02000506000000020004" pitchFamily="2" charset="77"/>
              </a:rPr>
              <a:t>Other Gear:</a:t>
            </a:r>
          </a:p>
        </p:txBody>
      </p:sp>
      <p:sp>
        <p:nvSpPr>
          <p:cNvPr id="33795" name="Content Placeholder 2">
            <a:extLst>
              <a:ext uri="{FF2B5EF4-FFF2-40B4-BE49-F238E27FC236}">
                <a16:creationId xmlns:a16="http://schemas.microsoft.com/office/drawing/2014/main" id="{D7B6275C-4545-2D14-8AB8-03752FC0E748}"/>
              </a:ext>
            </a:extLst>
          </p:cNvPr>
          <p:cNvSpPr>
            <a:spLocks noGrp="1"/>
          </p:cNvSpPr>
          <p:nvPr>
            <p:ph idx="1"/>
          </p:nvPr>
        </p:nvSpPr>
        <p:spPr/>
        <p:txBody>
          <a:bodyPr/>
          <a:lstStyle/>
          <a:p>
            <a:r>
              <a:rPr lang="en-US" altLang="en-US">
                <a:latin typeface="LW Perfect Print" pitchFamily="2" charset="0"/>
              </a:rPr>
              <a:t>Towels</a:t>
            </a:r>
          </a:p>
          <a:p>
            <a:r>
              <a:rPr lang="en-US" altLang="en-US">
                <a:latin typeface="LW Perfect Print" pitchFamily="2" charset="0"/>
              </a:rPr>
              <a:t>Parka</a:t>
            </a:r>
          </a:p>
          <a:p>
            <a:r>
              <a:rPr lang="en-US" altLang="en-US">
                <a:latin typeface="LW Perfect Print" pitchFamily="2" charset="0"/>
              </a:rPr>
              <a:t>Tote</a:t>
            </a:r>
          </a:p>
          <a:p>
            <a:r>
              <a:rPr lang="en-US" altLang="en-US">
                <a:latin typeface="LW Perfect Print" pitchFamily="2" charset="0"/>
              </a:rPr>
              <a:t>Backpack</a:t>
            </a:r>
          </a:p>
          <a:p>
            <a:r>
              <a:rPr lang="en-US" altLang="en-US">
                <a:latin typeface="LW Perfect Print" pitchFamily="2" charset="0"/>
              </a:rPr>
              <a:t>Hat</a:t>
            </a:r>
          </a:p>
          <a:p>
            <a:r>
              <a:rPr lang="en-US" altLang="en-US">
                <a:latin typeface="LW Perfect Print" pitchFamily="2" charset="0"/>
              </a:rPr>
              <a:t>Goggles</a:t>
            </a:r>
          </a:p>
          <a:p>
            <a:endParaRPr lang="en-US" altLang="en-US"/>
          </a:p>
        </p:txBody>
      </p:sp>
      <p:pic>
        <p:nvPicPr>
          <p:cNvPr id="33796" name="Picture 3">
            <a:extLst>
              <a:ext uri="{FF2B5EF4-FFF2-40B4-BE49-F238E27FC236}">
                <a16:creationId xmlns:a16="http://schemas.microsoft.com/office/drawing/2014/main" id="{59DEFC5D-9605-36BB-98E0-B616F5207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4432" y="4452084"/>
            <a:ext cx="163512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a:extLst>
              <a:ext uri="{FF2B5EF4-FFF2-40B4-BE49-F238E27FC236}">
                <a16:creationId xmlns:a16="http://schemas.microsoft.com/office/drawing/2014/main" id="{E52CD3DF-2F6C-11FF-7B26-5FA94475B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4462" y="2139842"/>
            <a:ext cx="1633538"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6">
            <a:extLst>
              <a:ext uri="{FF2B5EF4-FFF2-40B4-BE49-F238E27FC236}">
                <a16:creationId xmlns:a16="http://schemas.microsoft.com/office/drawing/2014/main" id="{C014C7FB-7E9B-5FC3-5B40-3DFEE0F58C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7190" y="4419600"/>
            <a:ext cx="1635125" cy="18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8">
            <a:extLst>
              <a:ext uri="{FF2B5EF4-FFF2-40B4-BE49-F238E27FC236}">
                <a16:creationId xmlns:a16="http://schemas.microsoft.com/office/drawing/2014/main" id="{FE9D3D98-ADCC-B559-539F-BD1BCEFCB6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9438" y="2146300"/>
            <a:ext cx="1776412"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Twin Lakes Penguins - SwimOutlet Unisex Cotton Long Sleeve T-Shirt">
            <a:extLst>
              <a:ext uri="{FF2B5EF4-FFF2-40B4-BE49-F238E27FC236}">
                <a16:creationId xmlns:a16="http://schemas.microsoft.com/office/drawing/2014/main" id="{FD14E145-CA8C-835A-AA38-EE0F31BD50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4067068"/>
            <a:ext cx="1776412" cy="200046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EC90EF21-1D02-4E54-D346-52AC820B47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2186" y="1935163"/>
            <a:ext cx="1697126" cy="19111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6">
            <a:extLst>
              <a:ext uri="{FF2B5EF4-FFF2-40B4-BE49-F238E27FC236}">
                <a16:creationId xmlns:a16="http://schemas.microsoft.com/office/drawing/2014/main" id="{EED1E1CF-16DB-79D9-8EE3-1364220D6F92}"/>
              </a:ext>
            </a:extLst>
          </p:cNvPr>
          <p:cNvSpPr txBox="1">
            <a:spLocks noChangeArrowheads="1"/>
          </p:cNvSpPr>
          <p:nvPr/>
        </p:nvSpPr>
        <p:spPr bwMode="auto">
          <a:xfrm>
            <a:off x="762000" y="1524000"/>
            <a:ext cx="78486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7200" b="1">
                <a:latin typeface="KG Sorry Not Sorry Chub" panose="02000506000000020004" pitchFamily="2" charset="77"/>
              </a:rPr>
              <a:t>2023 Swimmer &amp; Parent </a:t>
            </a:r>
          </a:p>
          <a:p>
            <a:pPr algn="ctr" eaLnBrk="1" hangingPunct="1">
              <a:spcBef>
                <a:spcPct val="0"/>
              </a:spcBef>
              <a:buClrTx/>
              <a:buSzTx/>
              <a:buFontTx/>
              <a:buNone/>
            </a:pPr>
            <a:r>
              <a:rPr lang="en-US" altLang="en-US" sz="7200" b="1">
                <a:latin typeface="KG Sorry Not Sorry Chub" panose="02000506000000020004" pitchFamily="2" charset="77"/>
              </a:rPr>
              <a:t>T-Shirts</a:t>
            </a:r>
          </a:p>
        </p:txBody>
      </p:sp>
      <p:pic>
        <p:nvPicPr>
          <p:cNvPr id="34819" name="Picture 4">
            <a:extLst>
              <a:ext uri="{FF2B5EF4-FFF2-40B4-BE49-F238E27FC236}">
                <a16:creationId xmlns:a16="http://schemas.microsoft.com/office/drawing/2014/main" id="{C8EC77B8-B088-BE16-F219-FDD7823DAE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5638800"/>
            <a:ext cx="18288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6">
            <a:extLst>
              <a:ext uri="{FF2B5EF4-FFF2-40B4-BE49-F238E27FC236}">
                <a16:creationId xmlns:a16="http://schemas.microsoft.com/office/drawing/2014/main" id="{A27B2481-34FA-DADA-B029-6F2A1A0145CF}"/>
              </a:ext>
            </a:extLst>
          </p:cNvPr>
          <p:cNvSpPr txBox="1">
            <a:spLocks noChangeArrowheads="1"/>
          </p:cNvSpPr>
          <p:nvPr/>
        </p:nvSpPr>
        <p:spPr bwMode="auto">
          <a:xfrm>
            <a:off x="1752600" y="0"/>
            <a:ext cx="586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3200" b="1" u="sng">
                <a:latin typeface="Century" panose="02040604050505020304" pitchFamily="18" charset="0"/>
              </a:rPr>
              <a:t>Swimmer and Parent T-Shirts</a:t>
            </a:r>
          </a:p>
        </p:txBody>
      </p:sp>
      <p:sp>
        <p:nvSpPr>
          <p:cNvPr id="20483" name="TextBox 7">
            <a:extLst>
              <a:ext uri="{FF2B5EF4-FFF2-40B4-BE49-F238E27FC236}">
                <a16:creationId xmlns:a16="http://schemas.microsoft.com/office/drawing/2014/main" id="{F60314FA-689A-C47E-B7D8-8006CDE57F91}"/>
              </a:ext>
            </a:extLst>
          </p:cNvPr>
          <p:cNvSpPr txBox="1">
            <a:spLocks noChangeArrowheads="1"/>
          </p:cNvSpPr>
          <p:nvPr/>
        </p:nvSpPr>
        <p:spPr bwMode="auto">
          <a:xfrm>
            <a:off x="381000" y="608013"/>
            <a:ext cx="8610600" cy="4247317"/>
          </a:xfrm>
          <a:prstGeom prst="rect">
            <a:avLst/>
          </a:prstGeom>
          <a:noFill/>
          <a:ln>
            <a:noFill/>
          </a:ln>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342900" indent="-342900" eaLnBrk="1" hangingPunct="1">
              <a:spcBef>
                <a:spcPct val="0"/>
              </a:spcBef>
              <a:buClrTx/>
              <a:buSzTx/>
              <a:defRPr/>
            </a:pPr>
            <a:r>
              <a:rPr lang="en-US" altLang="en-US" sz="2000">
                <a:latin typeface="Arial Narrow" panose="020B0604020202020204" pitchFamily="34" charset="0"/>
                <a:cs typeface="Arial Narrow" panose="020B0604020202020204" pitchFamily="34" charset="0"/>
              </a:rPr>
              <a:t>Each swimmer gets a T-shirt AND orange silicone swim cap with their registration fee and you will specify your T-shirt size when you sign up online at www.twinlakespenguins.com</a:t>
            </a:r>
          </a:p>
          <a:p>
            <a:pPr eaLnBrk="1" hangingPunct="1">
              <a:spcBef>
                <a:spcPct val="0"/>
              </a:spcBef>
              <a:buClrTx/>
              <a:buSzTx/>
              <a:buFont typeface="Arial" panose="020B0604020202020204" pitchFamily="34" charset="0"/>
              <a:buChar char="•"/>
              <a:defRPr/>
            </a:pPr>
            <a:endParaRPr lang="en-US" altLang="en-US" sz="2000">
              <a:latin typeface="Arial Narrow" panose="020B0604020202020204" pitchFamily="34" charset="0"/>
              <a:cs typeface="Arial Narrow" panose="020B0604020202020204" pitchFamily="34" charset="0"/>
            </a:endParaRPr>
          </a:p>
          <a:p>
            <a:pPr eaLnBrk="1" hangingPunct="1">
              <a:spcBef>
                <a:spcPct val="0"/>
              </a:spcBef>
              <a:buClrTx/>
              <a:buSzTx/>
              <a:buFont typeface="Arial" panose="020B0604020202020204" pitchFamily="34" charset="0"/>
              <a:buChar char="•"/>
              <a:defRPr/>
            </a:pPr>
            <a:r>
              <a:rPr lang="en-US" altLang="en-US" sz="2000">
                <a:latin typeface="Arial Narrow" panose="020B0604020202020204" pitchFamily="34" charset="0"/>
                <a:cs typeface="Arial Narrow" panose="020B0604020202020204" pitchFamily="34" charset="0"/>
              </a:rPr>
              <a:t>T-shirts are available in Youth Small, Medium, Large and </a:t>
            </a:r>
          </a:p>
          <a:p>
            <a:pPr eaLnBrk="1" hangingPunct="1">
              <a:spcBef>
                <a:spcPct val="0"/>
              </a:spcBef>
              <a:buClrTx/>
              <a:buSzTx/>
              <a:buFont typeface="Wingdings 2" panose="05020102010507070707" pitchFamily="18" charset="2"/>
              <a:buNone/>
              <a:defRPr/>
            </a:pPr>
            <a:r>
              <a:rPr lang="en-US" altLang="en-US" sz="2000">
                <a:latin typeface="Arial Narrow" panose="020B0604020202020204" pitchFamily="34" charset="0"/>
                <a:cs typeface="Arial Narrow" panose="020B0604020202020204" pitchFamily="34" charset="0"/>
              </a:rPr>
              <a:t>  Adult Small, Medium, Large and X-Large.</a:t>
            </a:r>
          </a:p>
          <a:p>
            <a:pPr eaLnBrk="1" hangingPunct="1">
              <a:spcBef>
                <a:spcPct val="0"/>
              </a:spcBef>
              <a:buClrTx/>
              <a:buSzTx/>
              <a:buFont typeface="Arial" panose="020B0604020202020204" pitchFamily="34" charset="0"/>
              <a:buChar char="•"/>
              <a:defRPr/>
            </a:pPr>
            <a:endParaRPr lang="en-US" altLang="en-US" sz="2000">
              <a:latin typeface="Arial Narrow" panose="020B0604020202020204" pitchFamily="34" charset="0"/>
              <a:cs typeface="Arial Narrow" panose="020B0604020202020204" pitchFamily="34" charset="0"/>
            </a:endParaRPr>
          </a:p>
          <a:p>
            <a:pPr eaLnBrk="1" hangingPunct="1">
              <a:spcBef>
                <a:spcPct val="0"/>
              </a:spcBef>
              <a:buClrTx/>
              <a:buSzTx/>
              <a:buFont typeface="Arial" panose="020B0604020202020204" pitchFamily="34" charset="0"/>
              <a:buChar char="•"/>
              <a:defRPr/>
            </a:pPr>
            <a:r>
              <a:rPr lang="en-US" altLang="en-US" sz="2000">
                <a:latin typeface="Arial Narrow" panose="020B0604020202020204" pitchFamily="34" charset="0"/>
                <a:cs typeface="Arial Narrow" panose="020B0604020202020204" pitchFamily="34" charset="0"/>
              </a:rPr>
              <a:t>Order forms are online for additional shirts.</a:t>
            </a:r>
          </a:p>
          <a:p>
            <a:pPr eaLnBrk="1" hangingPunct="1">
              <a:spcBef>
                <a:spcPct val="0"/>
              </a:spcBef>
              <a:buClrTx/>
              <a:buSzTx/>
              <a:buFont typeface="Wingdings 2" panose="05020102010507070707" pitchFamily="18" charset="2"/>
              <a:buNone/>
              <a:defRPr/>
            </a:pPr>
            <a:r>
              <a:rPr lang="en-US" altLang="en-US" sz="2000">
                <a:latin typeface="Arial Narrow" panose="020B0604020202020204" pitchFamily="34" charset="0"/>
                <a:cs typeface="Arial Narrow" panose="020B0604020202020204" pitchFamily="34" charset="0"/>
              </a:rPr>
              <a:t> </a:t>
            </a:r>
          </a:p>
          <a:p>
            <a:pPr eaLnBrk="1" hangingPunct="1">
              <a:spcBef>
                <a:spcPct val="0"/>
              </a:spcBef>
              <a:buClrTx/>
              <a:buSzTx/>
              <a:buFont typeface="Arial" panose="020B0604020202020204" pitchFamily="34" charset="0"/>
              <a:buChar char="•"/>
              <a:defRPr/>
            </a:pPr>
            <a:endParaRPr lang="en-US" altLang="en-US" sz="1800">
              <a:latin typeface="LW Perfect Print" pitchFamily="2" charset="0"/>
            </a:endParaRPr>
          </a:p>
          <a:p>
            <a:pPr eaLnBrk="1" hangingPunct="1">
              <a:spcBef>
                <a:spcPct val="0"/>
              </a:spcBef>
              <a:buClrTx/>
              <a:buSzTx/>
              <a:buFont typeface="Wingdings 2" panose="05020102010507070707" pitchFamily="18" charset="2"/>
              <a:buNone/>
              <a:defRPr/>
            </a:pPr>
            <a:endParaRPr lang="en-US" altLang="en-US" sz="1800">
              <a:latin typeface="LW Perfect Print" pitchFamily="2" charset="0"/>
            </a:endParaRPr>
          </a:p>
          <a:p>
            <a:pPr eaLnBrk="1" hangingPunct="1">
              <a:spcBef>
                <a:spcPct val="0"/>
              </a:spcBef>
              <a:buClrTx/>
              <a:buSzTx/>
              <a:buFont typeface="Arial" panose="020B0604020202020204" pitchFamily="34" charset="0"/>
              <a:buChar char="•"/>
              <a:defRPr/>
            </a:pPr>
            <a:endParaRPr lang="en-US" altLang="en-US" sz="1800">
              <a:latin typeface="LW Perfect Print" pitchFamily="2" charset="0"/>
            </a:endParaRPr>
          </a:p>
          <a:p>
            <a:pPr eaLnBrk="1" hangingPunct="1">
              <a:spcBef>
                <a:spcPct val="0"/>
              </a:spcBef>
              <a:buClrTx/>
              <a:buSzTx/>
              <a:buFontTx/>
              <a:buNone/>
              <a:defRPr/>
            </a:pPr>
            <a:endParaRPr lang="en-US" altLang="en-US" sz="1800">
              <a:latin typeface="LW Perfect Print" pitchFamily="2" charset="0"/>
            </a:endParaRPr>
          </a:p>
          <a:p>
            <a:pPr eaLnBrk="1" hangingPunct="1">
              <a:spcBef>
                <a:spcPct val="0"/>
              </a:spcBef>
              <a:buClrTx/>
              <a:buSzTx/>
              <a:buFontTx/>
              <a:buNone/>
              <a:defRPr/>
            </a:pPr>
            <a:endParaRPr lang="en-US" altLang="en-US" sz="1800">
              <a:latin typeface="LW Perfect Print" pitchFamily="2" charset="0"/>
            </a:endParaRPr>
          </a:p>
        </p:txBody>
      </p:sp>
      <p:pic>
        <p:nvPicPr>
          <p:cNvPr id="36868" name="Picture 2">
            <a:extLst>
              <a:ext uri="{FF2B5EF4-FFF2-40B4-BE49-F238E27FC236}">
                <a16:creationId xmlns:a16="http://schemas.microsoft.com/office/drawing/2014/main" id="{FEB1C783-8DF6-E2C3-2C1B-AA819D7895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4038600"/>
            <a:ext cx="3236913"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3">
            <a:extLst>
              <a:ext uri="{FF2B5EF4-FFF2-40B4-BE49-F238E27FC236}">
                <a16:creationId xmlns:a16="http://schemas.microsoft.com/office/drawing/2014/main" id="{2439EADC-B19B-ECF1-041D-554FEBBF4BF8}"/>
              </a:ext>
            </a:extLst>
          </p:cNvPr>
          <p:cNvSpPr txBox="1">
            <a:spLocks noChangeArrowheads="1"/>
          </p:cNvSpPr>
          <p:nvPr/>
        </p:nvSpPr>
        <p:spPr bwMode="auto">
          <a:xfrm>
            <a:off x="5503223" y="2738664"/>
            <a:ext cx="2895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latin typeface="LW Perfect Print" pitchFamily="2" charset="0"/>
              </a:rPr>
              <a:t>Team T-Shirts</a:t>
            </a:r>
          </a:p>
        </p:txBody>
      </p:sp>
      <p:pic>
        <p:nvPicPr>
          <p:cNvPr id="2" name="Picture 2" descr="A picture containing person, wearing, shirt, close&#10;&#10;Description automatically generated">
            <a:extLst>
              <a:ext uri="{FF2B5EF4-FFF2-40B4-BE49-F238E27FC236}">
                <a16:creationId xmlns:a16="http://schemas.microsoft.com/office/drawing/2014/main" id="{70FFE570-F37A-E8D0-316A-1132EFB5FDC8}"/>
              </a:ext>
            </a:extLst>
          </p:cNvPr>
          <p:cNvPicPr>
            <a:picLocks noChangeAspect="1"/>
          </p:cNvPicPr>
          <p:nvPr/>
        </p:nvPicPr>
        <p:blipFill>
          <a:blip r:embed="rId4"/>
          <a:stretch>
            <a:fillRect/>
          </a:stretch>
        </p:blipFill>
        <p:spPr>
          <a:xfrm rot="5400000">
            <a:off x="5120245" y="3886199"/>
            <a:ext cx="3439885" cy="219891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6">
            <a:extLst>
              <a:ext uri="{FF2B5EF4-FFF2-40B4-BE49-F238E27FC236}">
                <a16:creationId xmlns:a16="http://schemas.microsoft.com/office/drawing/2014/main" id="{A7B11F63-7B6C-CAE8-789C-E55877253C10}"/>
              </a:ext>
            </a:extLst>
          </p:cNvPr>
          <p:cNvSpPr txBox="1">
            <a:spLocks noChangeArrowheads="1"/>
          </p:cNvSpPr>
          <p:nvPr/>
        </p:nvSpPr>
        <p:spPr bwMode="auto">
          <a:xfrm>
            <a:off x="1752600" y="647700"/>
            <a:ext cx="586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3200" b="1" u="sng">
                <a:latin typeface="Century" panose="02040604050505020304" pitchFamily="18" charset="0"/>
              </a:rPr>
              <a:t>Additional Penguin Shirts</a:t>
            </a:r>
          </a:p>
        </p:txBody>
      </p:sp>
      <p:sp>
        <p:nvSpPr>
          <p:cNvPr id="18435" name="TextBox 7">
            <a:extLst>
              <a:ext uri="{FF2B5EF4-FFF2-40B4-BE49-F238E27FC236}">
                <a16:creationId xmlns:a16="http://schemas.microsoft.com/office/drawing/2014/main" id="{84749C63-7719-BEF0-F42C-DF3C977681D8}"/>
              </a:ext>
            </a:extLst>
          </p:cNvPr>
          <p:cNvSpPr txBox="1">
            <a:spLocks noChangeArrowheads="1"/>
          </p:cNvSpPr>
          <p:nvPr/>
        </p:nvSpPr>
        <p:spPr bwMode="auto">
          <a:xfrm>
            <a:off x="266700" y="1270000"/>
            <a:ext cx="8610600" cy="6862763"/>
          </a:xfrm>
          <a:prstGeom prst="rect">
            <a:avLst/>
          </a:prstGeom>
          <a:noFill/>
          <a:ln>
            <a:noFill/>
          </a:ln>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342900" indent="-342900" eaLnBrk="1" hangingPunct="1">
              <a:spcBef>
                <a:spcPct val="0"/>
              </a:spcBef>
              <a:buClrTx/>
              <a:buSzTx/>
              <a:defRPr/>
            </a:pPr>
            <a:r>
              <a:rPr lang="en-US" altLang="en-US" sz="2000">
                <a:latin typeface="Century" panose="02040604050505020304" pitchFamily="18" charset="0"/>
              </a:rPr>
              <a:t>This year we are happy to offer new styles and an ability to pay with credit card!</a:t>
            </a:r>
          </a:p>
          <a:p>
            <a:pPr marL="342900" indent="-342900" eaLnBrk="1" hangingPunct="1">
              <a:spcBef>
                <a:spcPct val="0"/>
              </a:spcBef>
              <a:buClrTx/>
              <a:buSzTx/>
              <a:defRPr/>
            </a:pPr>
            <a:endParaRPr lang="en-US" altLang="en-US" sz="2000">
              <a:latin typeface="Century" panose="02040604050505020304" pitchFamily="18" charset="0"/>
            </a:endParaRPr>
          </a:p>
          <a:p>
            <a:pPr marL="342900" indent="-342900" eaLnBrk="1" hangingPunct="1">
              <a:spcBef>
                <a:spcPct val="0"/>
              </a:spcBef>
              <a:buClrTx/>
              <a:buSzTx/>
              <a:defRPr/>
            </a:pPr>
            <a:r>
              <a:rPr lang="en-US" altLang="en-US" sz="2000">
                <a:latin typeface="Century" panose="02040604050505020304" pitchFamily="18" charset="0"/>
              </a:rPr>
              <a:t>You can order:</a:t>
            </a:r>
          </a:p>
          <a:p>
            <a:pPr marL="1085850" lvl="1" indent="-342900" eaLnBrk="1" hangingPunct="1">
              <a:spcBef>
                <a:spcPct val="0"/>
              </a:spcBef>
              <a:buClrTx/>
              <a:buSzTx/>
              <a:defRPr/>
            </a:pPr>
            <a:r>
              <a:rPr lang="en-US" altLang="en-US" sz="1600">
                <a:latin typeface="Century" panose="02040604050505020304" pitchFamily="18" charset="0"/>
              </a:rPr>
              <a:t>T-shirts</a:t>
            </a:r>
          </a:p>
          <a:p>
            <a:pPr marL="1085850" lvl="1" indent="-342900" eaLnBrk="1" hangingPunct="1">
              <a:spcBef>
                <a:spcPct val="0"/>
              </a:spcBef>
              <a:buClrTx/>
              <a:buSzTx/>
              <a:defRPr/>
            </a:pPr>
            <a:r>
              <a:rPr lang="en-US" altLang="en-US" sz="1600">
                <a:latin typeface="Century" panose="02040604050505020304" pitchFamily="18" charset="0"/>
              </a:rPr>
              <a:t>Women’s cut tees (crew or v-neck)</a:t>
            </a:r>
          </a:p>
          <a:p>
            <a:pPr marL="1085850" lvl="1" indent="-342900" eaLnBrk="1" hangingPunct="1">
              <a:spcBef>
                <a:spcPct val="0"/>
              </a:spcBef>
              <a:buClrTx/>
              <a:buSzTx/>
              <a:defRPr/>
            </a:pPr>
            <a:r>
              <a:rPr lang="en-US" altLang="en-US" sz="1600">
                <a:latin typeface="Century" panose="02040604050505020304" pitchFamily="18" charset="0"/>
              </a:rPr>
              <a:t>Tank Tops</a:t>
            </a:r>
          </a:p>
          <a:p>
            <a:pPr marL="1085850" lvl="1" indent="-342900" eaLnBrk="1" hangingPunct="1">
              <a:spcBef>
                <a:spcPct val="0"/>
              </a:spcBef>
              <a:buClrTx/>
              <a:buSzTx/>
              <a:defRPr/>
            </a:pPr>
            <a:r>
              <a:rPr lang="en-US" altLang="en-US" sz="1600">
                <a:latin typeface="Century" panose="02040604050505020304" pitchFamily="18" charset="0"/>
              </a:rPr>
              <a:t>Long sleeve t-shirts</a:t>
            </a:r>
          </a:p>
          <a:p>
            <a:pPr marL="1085850" lvl="1" indent="-342900" eaLnBrk="1" hangingPunct="1">
              <a:spcBef>
                <a:spcPct val="0"/>
              </a:spcBef>
              <a:buClrTx/>
              <a:buSzTx/>
              <a:defRPr/>
            </a:pPr>
            <a:r>
              <a:rPr lang="en-US" altLang="en-US" sz="1600">
                <a:latin typeface="Century" panose="02040604050505020304" pitchFamily="18" charset="0"/>
              </a:rPr>
              <a:t>Baseball Ts</a:t>
            </a:r>
          </a:p>
          <a:p>
            <a:pPr marL="1085850" lvl="1" indent="-342900" eaLnBrk="1" hangingPunct="1">
              <a:spcBef>
                <a:spcPct val="0"/>
              </a:spcBef>
              <a:buClrTx/>
              <a:buSzTx/>
              <a:defRPr/>
            </a:pPr>
            <a:r>
              <a:rPr lang="en-US" altLang="en-US" sz="1600">
                <a:latin typeface="Century" panose="02040604050505020304" pitchFamily="18" charset="0"/>
              </a:rPr>
              <a:t>Hooded Pullover Sweatshirts</a:t>
            </a:r>
          </a:p>
          <a:p>
            <a:pPr marL="1085850" lvl="1" indent="-342900" eaLnBrk="1" hangingPunct="1">
              <a:spcBef>
                <a:spcPct val="0"/>
              </a:spcBef>
              <a:buClrTx/>
              <a:buSzTx/>
              <a:defRPr/>
            </a:pPr>
            <a:r>
              <a:rPr lang="en-US" altLang="en-US" sz="1600">
                <a:latin typeface="Century" panose="02040604050505020304" pitchFamily="18" charset="0"/>
              </a:rPr>
              <a:t>Full Zip Hooded Sweatshirts</a:t>
            </a:r>
          </a:p>
          <a:p>
            <a:pPr marL="1085850" lvl="1" indent="-342900" eaLnBrk="1" hangingPunct="1">
              <a:spcBef>
                <a:spcPct val="0"/>
              </a:spcBef>
              <a:buClrTx/>
              <a:buSzTx/>
              <a:defRPr/>
            </a:pPr>
            <a:endParaRPr lang="en-US" altLang="en-US" sz="1600">
              <a:latin typeface="Century" panose="02040604050505020304" pitchFamily="18" charset="0"/>
            </a:endParaRPr>
          </a:p>
          <a:p>
            <a:pPr marL="342900" indent="-342900" eaLnBrk="1" hangingPunct="1">
              <a:spcBef>
                <a:spcPct val="0"/>
              </a:spcBef>
              <a:buClrTx/>
              <a:buSzTx/>
              <a:defRPr/>
            </a:pPr>
            <a:r>
              <a:rPr lang="en-US" altLang="en-US" sz="1800" b="1">
                <a:latin typeface="Century" panose="02040604050505020304" pitchFamily="18" charset="0"/>
              </a:rPr>
              <a:t>Order forms will be on our website. </a:t>
            </a:r>
            <a:r>
              <a:rPr lang="en-US" altLang="en-US" sz="1800">
                <a:latin typeface="Century" panose="02040604050505020304" pitchFamily="18" charset="0"/>
              </a:rPr>
              <a:t>You can pay via check (made out to Craig and Linda’s Embroidery) or credit card by filling out the necessary info on the order form</a:t>
            </a:r>
          </a:p>
          <a:p>
            <a:pPr eaLnBrk="1" hangingPunct="1">
              <a:spcBef>
                <a:spcPct val="0"/>
              </a:spcBef>
              <a:buClrTx/>
              <a:buSzTx/>
              <a:buFont typeface="Wingdings 2" panose="05020102010507070707" pitchFamily="18" charset="2"/>
              <a:buNone/>
              <a:defRPr/>
            </a:pPr>
            <a:endParaRPr lang="en-US" altLang="en-US" sz="1800">
              <a:latin typeface="Century" panose="02040604050505020304" pitchFamily="18" charset="0"/>
            </a:endParaRPr>
          </a:p>
          <a:p>
            <a:pPr marL="342900" indent="-342900" eaLnBrk="1" hangingPunct="1">
              <a:spcBef>
                <a:spcPct val="0"/>
              </a:spcBef>
              <a:buClrTx/>
              <a:buSzTx/>
              <a:defRPr/>
            </a:pPr>
            <a:r>
              <a:rPr lang="en-US" altLang="en-US" sz="1800">
                <a:latin typeface="Century" panose="02040604050505020304" pitchFamily="18" charset="0"/>
              </a:rPr>
              <a:t>T-shirts and caps will be handed out at practices or during Junior Golf sign ups on June 3</a:t>
            </a:r>
            <a:r>
              <a:rPr lang="en-US" altLang="en-US" sz="1800" baseline="30000">
                <a:latin typeface="Century" panose="02040604050505020304" pitchFamily="18" charset="0"/>
              </a:rPr>
              <a:t>rd</a:t>
            </a:r>
            <a:r>
              <a:rPr lang="en-US" altLang="en-US" sz="1800">
                <a:latin typeface="Century" panose="02040604050505020304" pitchFamily="18" charset="0"/>
              </a:rPr>
              <a:t>. </a:t>
            </a:r>
            <a:endParaRPr lang="en-US" altLang="en-US" sz="1600">
              <a:latin typeface="Century" panose="02040604050505020304" pitchFamily="18" charset="0"/>
            </a:endParaRPr>
          </a:p>
          <a:p>
            <a:pPr lvl="1" indent="0" eaLnBrk="1" hangingPunct="1">
              <a:spcBef>
                <a:spcPct val="0"/>
              </a:spcBef>
              <a:buClrTx/>
              <a:buSzTx/>
              <a:buFont typeface="Wingdings 2" panose="05020102010507070707" pitchFamily="18" charset="2"/>
              <a:buNone/>
              <a:defRPr/>
            </a:pPr>
            <a:endParaRPr lang="en-US" altLang="en-US" sz="1800">
              <a:latin typeface="Century" panose="02040604050505020304" pitchFamily="18" charset="0"/>
            </a:endParaRPr>
          </a:p>
          <a:p>
            <a:pPr eaLnBrk="1" hangingPunct="1">
              <a:spcBef>
                <a:spcPct val="0"/>
              </a:spcBef>
              <a:buClrTx/>
              <a:buSzTx/>
              <a:buFont typeface="Arial" panose="020B0604020202020204" pitchFamily="34" charset="0"/>
              <a:buChar char="•"/>
              <a:defRPr/>
            </a:pPr>
            <a:endParaRPr lang="en-US" altLang="en-US" sz="1800">
              <a:latin typeface="Century" panose="02040604050505020304" pitchFamily="18" charset="0"/>
            </a:endParaRPr>
          </a:p>
          <a:p>
            <a:pPr eaLnBrk="1" hangingPunct="1">
              <a:spcBef>
                <a:spcPct val="0"/>
              </a:spcBef>
              <a:buClrTx/>
              <a:buSzTx/>
              <a:buFont typeface="Wingdings 2" panose="05020102010507070707" pitchFamily="18" charset="2"/>
              <a:buNone/>
              <a:defRPr/>
            </a:pPr>
            <a:endParaRPr lang="en-US" altLang="en-US" sz="1800">
              <a:latin typeface="Century" panose="02040604050505020304" pitchFamily="18" charset="0"/>
            </a:endParaRPr>
          </a:p>
          <a:p>
            <a:pPr eaLnBrk="1" hangingPunct="1">
              <a:spcBef>
                <a:spcPct val="0"/>
              </a:spcBef>
              <a:buClrTx/>
              <a:buSzTx/>
              <a:buFont typeface="Arial" panose="020B0604020202020204" pitchFamily="34" charset="0"/>
              <a:buChar char="•"/>
              <a:defRPr/>
            </a:pPr>
            <a:endParaRPr lang="en-US" altLang="en-US" sz="1800">
              <a:latin typeface="Century" panose="02040604050505020304" pitchFamily="18" charset="0"/>
            </a:endParaRPr>
          </a:p>
          <a:p>
            <a:pPr eaLnBrk="1" hangingPunct="1">
              <a:spcBef>
                <a:spcPct val="0"/>
              </a:spcBef>
              <a:buClrTx/>
              <a:buSzTx/>
              <a:buFontTx/>
              <a:buNone/>
              <a:defRPr/>
            </a:pPr>
            <a:endParaRPr lang="en-US" altLang="en-US" sz="1800">
              <a:latin typeface="Century" panose="02040604050505020304" pitchFamily="18" charset="0"/>
            </a:endParaRPr>
          </a:p>
          <a:p>
            <a:pPr eaLnBrk="1" hangingPunct="1">
              <a:spcBef>
                <a:spcPct val="0"/>
              </a:spcBef>
              <a:buClrTx/>
              <a:buSzTx/>
              <a:buFontTx/>
              <a:buNone/>
              <a:defRPr/>
            </a:pPr>
            <a:endParaRPr lang="en-US" altLang="en-US" sz="1800">
              <a:latin typeface="Century" panose="020406040505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6">
            <a:extLst>
              <a:ext uri="{FF2B5EF4-FFF2-40B4-BE49-F238E27FC236}">
                <a16:creationId xmlns:a16="http://schemas.microsoft.com/office/drawing/2014/main" id="{57D0F9F6-D0A6-1BAF-6523-964A6D7A1E28}"/>
              </a:ext>
            </a:extLst>
          </p:cNvPr>
          <p:cNvSpPr txBox="1">
            <a:spLocks noChangeArrowheads="1"/>
          </p:cNvSpPr>
          <p:nvPr/>
        </p:nvSpPr>
        <p:spPr bwMode="auto">
          <a:xfrm>
            <a:off x="2057400" y="0"/>
            <a:ext cx="510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3200" b="1" u="sng">
                <a:latin typeface="Century" panose="02040604050505020304" pitchFamily="18" charset="0"/>
              </a:rPr>
              <a:t>2021 Apparel Order Form</a:t>
            </a:r>
          </a:p>
        </p:txBody>
      </p:sp>
      <p:pic>
        <p:nvPicPr>
          <p:cNvPr id="40963" name="Picture 2">
            <a:extLst>
              <a:ext uri="{FF2B5EF4-FFF2-40B4-BE49-F238E27FC236}">
                <a16:creationId xmlns:a16="http://schemas.microsoft.com/office/drawing/2014/main" id="{F41BFA01-D579-129B-ACD3-3D3CFE249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762000"/>
            <a:ext cx="4495800" cy="574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6">
            <a:extLst>
              <a:ext uri="{FF2B5EF4-FFF2-40B4-BE49-F238E27FC236}">
                <a16:creationId xmlns:a16="http://schemas.microsoft.com/office/drawing/2014/main" id="{FF5A411E-CAE5-2237-03C5-862B9D3DD638}"/>
              </a:ext>
            </a:extLst>
          </p:cNvPr>
          <p:cNvSpPr txBox="1">
            <a:spLocks noChangeArrowheads="1"/>
          </p:cNvSpPr>
          <p:nvPr/>
        </p:nvSpPr>
        <p:spPr bwMode="auto">
          <a:xfrm>
            <a:off x="762000" y="1524000"/>
            <a:ext cx="7848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7200" b="1">
                <a:latin typeface="LW Title" pitchFamily="2" charset="0"/>
              </a:rPr>
              <a:t>Twin Lakes Coaches 2023</a:t>
            </a:r>
          </a:p>
          <a:p>
            <a:pPr algn="ctr" eaLnBrk="1" hangingPunct="1">
              <a:spcBef>
                <a:spcPct val="0"/>
              </a:spcBef>
              <a:buClrTx/>
              <a:buSzTx/>
              <a:buFontTx/>
              <a:buNone/>
            </a:pPr>
            <a:endParaRPr lang="en-US" altLang="en-US" sz="7200" b="1">
              <a:latin typeface="LW Title" pitchFamily="2" charset="0"/>
            </a:endParaRPr>
          </a:p>
        </p:txBody>
      </p:sp>
      <p:pic>
        <p:nvPicPr>
          <p:cNvPr id="43011" name="Picture 4">
            <a:extLst>
              <a:ext uri="{FF2B5EF4-FFF2-40B4-BE49-F238E27FC236}">
                <a16:creationId xmlns:a16="http://schemas.microsoft.com/office/drawing/2014/main" id="{0A82C9B7-4E8A-F90D-4C05-FFA69C8F8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5638800"/>
            <a:ext cx="18288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2">
            <a:extLst>
              <a:ext uri="{FF2B5EF4-FFF2-40B4-BE49-F238E27FC236}">
                <a16:creationId xmlns:a16="http://schemas.microsoft.com/office/drawing/2014/main" id="{5E48D07E-C397-7350-445F-1F4C77AC88F3}"/>
              </a:ext>
            </a:extLst>
          </p:cNvPr>
          <p:cNvSpPr txBox="1">
            <a:spLocks noChangeArrowheads="1"/>
          </p:cNvSpPr>
          <p:nvPr/>
        </p:nvSpPr>
        <p:spPr bwMode="auto">
          <a:xfrm>
            <a:off x="152400" y="762000"/>
            <a:ext cx="8991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4000">
                <a:latin typeface="LW Perfect Print" pitchFamily="2" charset="0"/>
              </a:rPr>
              <a:t>Your Swim Team Managers</a:t>
            </a:r>
          </a:p>
        </p:txBody>
      </p:sp>
      <p:pic>
        <p:nvPicPr>
          <p:cNvPr id="8195" name="Picture 4">
            <a:extLst>
              <a:ext uri="{FF2B5EF4-FFF2-40B4-BE49-F238E27FC236}">
                <a16:creationId xmlns:a16="http://schemas.microsoft.com/office/drawing/2014/main" id="{391900E8-4EAC-888D-9545-268E9FC92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84138"/>
            <a:ext cx="13716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3">
            <a:extLst>
              <a:ext uri="{FF2B5EF4-FFF2-40B4-BE49-F238E27FC236}">
                <a16:creationId xmlns:a16="http://schemas.microsoft.com/office/drawing/2014/main" id="{70291BF7-8DED-60AF-D536-8359520D83A8}"/>
              </a:ext>
            </a:extLst>
          </p:cNvPr>
          <p:cNvSpPr txBox="1">
            <a:spLocks noChangeArrowheads="1"/>
          </p:cNvSpPr>
          <p:nvPr/>
        </p:nvSpPr>
        <p:spPr bwMode="auto">
          <a:xfrm>
            <a:off x="5791200" y="1635125"/>
            <a:ext cx="273526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a:latin typeface="LW Perfect Print" pitchFamily="2" charset="0"/>
              </a:rPr>
              <a:t>Julie Sharples</a:t>
            </a:r>
          </a:p>
          <a:p>
            <a:endParaRPr lang="en-US" altLang="en-US"/>
          </a:p>
          <a:p>
            <a:endParaRPr lang="en-US" altLang="en-US"/>
          </a:p>
          <a:p>
            <a:endParaRPr lang="en-US" altLang="en-US"/>
          </a:p>
          <a:p>
            <a:endParaRPr lang="en-US" altLang="en-US"/>
          </a:p>
          <a:p>
            <a:endParaRPr lang="en-US" altLang="en-US"/>
          </a:p>
          <a:p>
            <a:endParaRPr lang="en-US" altLang="en-US"/>
          </a:p>
        </p:txBody>
      </p:sp>
      <p:sp>
        <p:nvSpPr>
          <p:cNvPr id="8197" name="TextBox 8">
            <a:extLst>
              <a:ext uri="{FF2B5EF4-FFF2-40B4-BE49-F238E27FC236}">
                <a16:creationId xmlns:a16="http://schemas.microsoft.com/office/drawing/2014/main" id="{3ECB2A31-1F10-95C4-2E2F-3570D442239A}"/>
              </a:ext>
            </a:extLst>
          </p:cNvPr>
          <p:cNvSpPr txBox="1">
            <a:spLocks noChangeArrowheads="1"/>
          </p:cNvSpPr>
          <p:nvPr/>
        </p:nvSpPr>
        <p:spPr bwMode="auto">
          <a:xfrm>
            <a:off x="1056345" y="1635125"/>
            <a:ext cx="27352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a:latin typeface="LW Perfect Print" pitchFamily="2" charset="0"/>
              </a:rPr>
              <a:t>Charis Tucker</a:t>
            </a:r>
          </a:p>
        </p:txBody>
      </p:sp>
      <p:pic>
        <p:nvPicPr>
          <p:cNvPr id="5" name="Picture 4" descr="A group of people posing for a photo&#10;&#10;Description automatically generated">
            <a:extLst>
              <a:ext uri="{FF2B5EF4-FFF2-40B4-BE49-F238E27FC236}">
                <a16:creationId xmlns:a16="http://schemas.microsoft.com/office/drawing/2014/main" id="{08C18409-96A0-FEFC-E25D-CD286741D644}"/>
              </a:ext>
            </a:extLst>
          </p:cNvPr>
          <p:cNvPicPr>
            <a:picLocks noChangeAspect="1"/>
          </p:cNvPicPr>
          <p:nvPr/>
        </p:nvPicPr>
        <p:blipFill rotWithShape="1">
          <a:blip r:embed="rId3">
            <a:extLst>
              <a:ext uri="{28A0092B-C50C-407E-A947-70E740481C1C}">
                <a14:useLocalDpi xmlns:a14="http://schemas.microsoft.com/office/drawing/2010/main" val="0"/>
              </a:ext>
            </a:extLst>
          </a:blip>
          <a:srcRect l="2005" t="21550" r="-2005" b="-1906"/>
          <a:stretch/>
        </p:blipFill>
        <p:spPr>
          <a:xfrm>
            <a:off x="5419932" y="2930612"/>
            <a:ext cx="3271519" cy="3505199"/>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E6ED846F-8F11-64CE-C19F-7480D8627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59" y="2930612"/>
            <a:ext cx="3429000" cy="3429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059" name="TextBox 4">
            <a:extLst>
              <a:ext uri="{FF2B5EF4-FFF2-40B4-BE49-F238E27FC236}">
                <a16:creationId xmlns:a16="http://schemas.microsoft.com/office/drawing/2014/main" id="{3F91F290-E2E5-AFFB-4EAE-C52A8B906FB6}"/>
              </a:ext>
            </a:extLst>
          </p:cNvPr>
          <p:cNvSpPr txBox="1">
            <a:spLocks noChangeArrowheads="1"/>
          </p:cNvSpPr>
          <p:nvPr/>
        </p:nvSpPr>
        <p:spPr bwMode="auto">
          <a:xfrm>
            <a:off x="3352800" y="897523"/>
            <a:ext cx="5382640" cy="3000821"/>
          </a:xfrm>
          <a:prstGeom prst="rect">
            <a:avLst/>
          </a:prstGeom>
          <a:solidFill>
            <a:schemeClr val="tx1">
              <a:alpha val="4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a:solidFill>
                  <a:schemeClr val="bg1"/>
                </a:solidFill>
                <a:latin typeface="Times New Roman" panose="02020603050405020304" pitchFamily="18" charset="0"/>
                <a:cs typeface="Times New Roman" panose="02020603050405020304" pitchFamily="18" charset="0"/>
              </a:rPr>
              <a:t>Hey Penguins! My name is Sebastian and I’m very excited to be coaching y’all this year. I’m from New Mexico and I swam competitively for almost 10 years! After high school I started coaching a team in New Mexico and have now been coaching for almost 4 years. I have coached at every level from novice groups to junior nationals. I’m very excited to be working with y’all this </a:t>
            </a:r>
            <a:r>
              <a:rPr lang="en-US" sz="2100">
                <a:solidFill>
                  <a:schemeClr val="bg1"/>
                </a:solidFill>
                <a:latin typeface="Times New Roman" panose="02020603050405020304" pitchFamily="18" charset="0"/>
                <a:cs typeface="Times New Roman" panose="02020603050405020304" pitchFamily="18" charset="0"/>
              </a:rPr>
              <a:t>summer! Fun Fact about me: I </a:t>
            </a:r>
            <a:endParaRPr lang="en-US" altLang="en-US" sz="2100">
              <a:solidFill>
                <a:schemeClr val="bg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7D07E33-20CF-6630-9718-7864A87DF898}"/>
              </a:ext>
            </a:extLst>
          </p:cNvPr>
          <p:cNvSpPr txBox="1"/>
          <p:nvPr/>
        </p:nvSpPr>
        <p:spPr>
          <a:xfrm>
            <a:off x="304800" y="228600"/>
            <a:ext cx="8534400" cy="584775"/>
          </a:xfrm>
          <a:prstGeom prst="rect">
            <a:avLst/>
          </a:prstGeom>
          <a:noFill/>
          <a:ln>
            <a:noFill/>
          </a:ln>
        </p:spPr>
        <p:txBody>
          <a:bodyPr wrap="square" rtlCol="0">
            <a:spAutoFit/>
          </a:bodyPr>
          <a:lstStyle/>
          <a:p>
            <a:pPr algn="ctr"/>
            <a:r>
              <a:rPr lang="en-US" sz="3200" b="1">
                <a:solidFill>
                  <a:schemeClr val="bg1"/>
                </a:solidFill>
              </a:rPr>
              <a:t>Head Coach – Sebastian </a:t>
            </a:r>
            <a:r>
              <a:rPr lang="en-US" sz="3200" b="1" err="1">
                <a:solidFill>
                  <a:schemeClr val="bg1"/>
                </a:solidFill>
              </a:rPr>
              <a:t>Fidalgo</a:t>
            </a:r>
            <a:endParaRPr lang="en-US" sz="3200" b="1">
              <a:solidFill>
                <a:schemeClr val="bg1"/>
              </a:solidFill>
            </a:endParaRPr>
          </a:p>
        </p:txBody>
      </p:sp>
      <p:pic>
        <p:nvPicPr>
          <p:cNvPr id="3" name="Picture 2" descr="A person and person posing for a picture&#10;&#10;Description automatically generated with medium confidence">
            <a:extLst>
              <a:ext uri="{FF2B5EF4-FFF2-40B4-BE49-F238E27FC236}">
                <a16:creationId xmlns:a16="http://schemas.microsoft.com/office/drawing/2014/main" id="{D8CF35DB-06F6-F73F-812B-AF786F0019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2388" y="3884336"/>
            <a:ext cx="2177711" cy="2659800"/>
          </a:xfrm>
          <a:prstGeom prst="rect">
            <a:avLst/>
          </a:prstGeom>
        </p:spPr>
      </p:pic>
      <p:pic>
        <p:nvPicPr>
          <p:cNvPr id="5" name="Picture 4" descr="A group of men sitting on a couch&#10;&#10;Description automatically generated with medium confidence">
            <a:extLst>
              <a:ext uri="{FF2B5EF4-FFF2-40B4-BE49-F238E27FC236}">
                <a16:creationId xmlns:a16="http://schemas.microsoft.com/office/drawing/2014/main" id="{DE3F7AB1-E9D9-1F8E-560B-550FB6EAD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603" y="2738858"/>
            <a:ext cx="2545787" cy="1909340"/>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3E2D3C0C-A6E4-9A3C-0206-63C1AEEB37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560" y="872188"/>
            <a:ext cx="2488893" cy="1866670"/>
          </a:xfrm>
          <a:prstGeom prst="rect">
            <a:avLst/>
          </a:prstGeom>
        </p:spPr>
      </p:pic>
      <p:pic>
        <p:nvPicPr>
          <p:cNvPr id="10" name="Picture 9" descr="A couple of men posing for a picture next to a pool table&#10;&#10;Description automatically generated with medium confidence">
            <a:extLst>
              <a:ext uri="{FF2B5EF4-FFF2-40B4-BE49-F238E27FC236}">
                <a16:creationId xmlns:a16="http://schemas.microsoft.com/office/drawing/2014/main" id="{75E120D0-CB87-0E0B-AE5D-8B835005A9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669" y="4648199"/>
            <a:ext cx="2545785" cy="1909339"/>
          </a:xfrm>
          <a:prstGeom prst="rect">
            <a:avLst/>
          </a:prstGeom>
        </p:spPr>
      </p:pic>
      <p:sp>
        <p:nvSpPr>
          <p:cNvPr id="11" name="TextBox 10">
            <a:extLst>
              <a:ext uri="{FF2B5EF4-FFF2-40B4-BE49-F238E27FC236}">
                <a16:creationId xmlns:a16="http://schemas.microsoft.com/office/drawing/2014/main" id="{AFE52559-20E3-EE97-053C-EAC10D8E961F}"/>
              </a:ext>
            </a:extLst>
          </p:cNvPr>
          <p:cNvSpPr txBox="1"/>
          <p:nvPr/>
        </p:nvSpPr>
        <p:spPr>
          <a:xfrm>
            <a:off x="5257800" y="3810000"/>
            <a:ext cx="3786243" cy="738664"/>
          </a:xfrm>
          <a:prstGeom prst="rect">
            <a:avLst/>
          </a:prstGeom>
          <a:noFill/>
        </p:spPr>
        <p:txBody>
          <a:bodyPr wrap="square" rtlCol="0">
            <a:spAutoFit/>
          </a:bodyPr>
          <a:lstStyle/>
          <a:p>
            <a:r>
              <a:rPr lang="en-US" sz="2100">
                <a:solidFill>
                  <a:schemeClr val="bg1"/>
                </a:solidFill>
                <a:latin typeface="Times New Roman" panose="02020603050405020304" pitchFamily="18" charset="0"/>
                <a:cs typeface="Times New Roman" panose="02020603050405020304" pitchFamily="18" charset="0"/>
              </a:rPr>
              <a:t>am a citizen of 3 different countries!</a:t>
            </a:r>
            <a:endParaRPr lang="en-US"/>
          </a:p>
        </p:txBody>
      </p:sp>
      <p:sp>
        <p:nvSpPr>
          <p:cNvPr id="12" name="TextBox 11">
            <a:extLst>
              <a:ext uri="{FF2B5EF4-FFF2-40B4-BE49-F238E27FC236}">
                <a16:creationId xmlns:a16="http://schemas.microsoft.com/office/drawing/2014/main" id="{01673682-6C38-2FEA-25F2-0F6421A80AE7}"/>
              </a:ext>
            </a:extLst>
          </p:cNvPr>
          <p:cNvSpPr txBox="1"/>
          <p:nvPr/>
        </p:nvSpPr>
        <p:spPr>
          <a:xfrm>
            <a:off x="5457069" y="5071661"/>
            <a:ext cx="3382131"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Lets Go Penguins!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4">
            <a:extLst>
              <a:ext uri="{FF2B5EF4-FFF2-40B4-BE49-F238E27FC236}">
                <a16:creationId xmlns:a16="http://schemas.microsoft.com/office/drawing/2014/main" id="{C1FC4713-EC20-A471-8C32-A9820C62E6A0}"/>
              </a:ext>
            </a:extLst>
          </p:cNvPr>
          <p:cNvSpPr>
            <a:spLocks noGrp="1"/>
          </p:cNvSpPr>
          <p:nvPr>
            <p:ph type="title"/>
          </p:nvPr>
        </p:nvSpPr>
        <p:spPr>
          <a:xfrm>
            <a:off x="685800" y="20638"/>
            <a:ext cx="7772400" cy="628650"/>
          </a:xfrm>
        </p:spPr>
        <p:txBody>
          <a:bodyPr/>
          <a:lstStyle/>
          <a:p>
            <a:pPr algn="ctr"/>
            <a:r>
              <a:rPr lang="en-US" altLang="en-US" sz="3600" b="1">
                <a:solidFill>
                  <a:schemeClr val="tx1"/>
                </a:solidFill>
                <a:latin typeface="KG Sorry Not Sorry Chub" panose="02000506000000020004" pitchFamily="2" charset="77"/>
                <a:cs typeface="Arial" panose="020B0604020202020204" pitchFamily="34" charset="0"/>
              </a:rPr>
              <a:t>Assistant Coach - Madilyn murphy</a:t>
            </a:r>
          </a:p>
        </p:txBody>
      </p:sp>
      <p:sp>
        <p:nvSpPr>
          <p:cNvPr id="5" name="TextBox 4">
            <a:extLst>
              <a:ext uri="{FF2B5EF4-FFF2-40B4-BE49-F238E27FC236}">
                <a16:creationId xmlns:a16="http://schemas.microsoft.com/office/drawing/2014/main" id="{E70C5F97-D381-CFF9-835B-DB4F492DA85A}"/>
              </a:ext>
            </a:extLst>
          </p:cNvPr>
          <p:cNvSpPr txBox="1"/>
          <p:nvPr/>
        </p:nvSpPr>
        <p:spPr>
          <a:xfrm>
            <a:off x="4953000" y="914400"/>
            <a:ext cx="4038600" cy="5693866"/>
          </a:xfrm>
          <a:prstGeom prst="rect">
            <a:avLst/>
          </a:prstGeom>
          <a:noFill/>
        </p:spPr>
        <p:txBody>
          <a:bodyPr wrap="square" rtlCol="0">
            <a:spAutoFit/>
          </a:bodyPr>
          <a:lstStyle/>
          <a:p>
            <a:pPr algn="ctr"/>
            <a:r>
              <a:rPr lang="en-US" sz="2200" b="0" i="0">
                <a:solidFill>
                  <a:srgbClr val="000000"/>
                </a:solidFill>
                <a:effectLst/>
                <a:latin typeface="-apple-system"/>
              </a:rPr>
              <a:t>Hey penguins! I am back! </a:t>
            </a:r>
            <a:r>
              <a:rPr lang="en-US" sz="2200" b="0" i="0" err="1">
                <a:solidFill>
                  <a:srgbClr val="000000"/>
                </a:solidFill>
                <a:effectLst/>
                <a:latin typeface="-apple-system"/>
              </a:rPr>
              <a:t>Im</a:t>
            </a:r>
            <a:r>
              <a:rPr lang="en-US" sz="2200" b="0" i="0">
                <a:solidFill>
                  <a:srgbClr val="000000"/>
                </a:solidFill>
                <a:effectLst/>
                <a:latin typeface="-apple-system"/>
              </a:rPr>
              <a:t> so excited to be coaching another year! A little bit about me, </a:t>
            </a:r>
            <a:r>
              <a:rPr lang="en-US" sz="2200" b="0" i="0" err="1">
                <a:solidFill>
                  <a:srgbClr val="000000"/>
                </a:solidFill>
                <a:effectLst/>
                <a:latin typeface="-apple-system"/>
              </a:rPr>
              <a:t>Im</a:t>
            </a:r>
            <a:r>
              <a:rPr lang="en-US" sz="2200" b="0" i="0">
                <a:solidFill>
                  <a:srgbClr val="000000"/>
                </a:solidFill>
                <a:effectLst/>
                <a:latin typeface="-apple-system"/>
              </a:rPr>
              <a:t> going into my junior year of college and studying human development with a minor in criminal justice. I will be studying criminal justice in Florence Italy this next semester! I swam for the penguins 9 years! But have been swimming for 12. I am excited to be working with these awesome coaches and you guys!!</a:t>
            </a:r>
          </a:p>
          <a:p>
            <a:pPr algn="ctr"/>
            <a:endParaRPr lang="en-US" sz="2200" b="0" i="0">
              <a:solidFill>
                <a:srgbClr val="000000"/>
              </a:solidFill>
              <a:effectLst/>
              <a:latin typeface="-apple-system"/>
            </a:endParaRPr>
          </a:p>
          <a:p>
            <a:pPr algn="ctr"/>
            <a:r>
              <a:rPr lang="en-US" sz="2400" b="0" i="0">
                <a:solidFill>
                  <a:srgbClr val="000000"/>
                </a:solidFill>
                <a:effectLst/>
                <a:latin typeface="-apple-system"/>
              </a:rPr>
              <a:t>Go penguins!!</a:t>
            </a:r>
          </a:p>
          <a:p>
            <a:pPr algn="ctr"/>
            <a:endParaRPr lang="en-US" sz="3200">
              <a:latin typeface="LW Perfect Print" pitchFamily="2" charset="0"/>
            </a:endParaRPr>
          </a:p>
        </p:txBody>
      </p:sp>
      <p:sp>
        <p:nvSpPr>
          <p:cNvPr id="3" name="AutoShape 4">
            <a:extLst>
              <a:ext uri="{FF2B5EF4-FFF2-40B4-BE49-F238E27FC236}">
                <a16:creationId xmlns:a16="http://schemas.microsoft.com/office/drawing/2014/main" id="{AC4C0058-BCBB-3A7A-72A3-487F08629D98}"/>
              </a:ext>
            </a:extLst>
          </p:cNvPr>
          <p:cNvSpPr>
            <a:spLocks noChangeAspect="1" noChangeArrowheads="1"/>
          </p:cNvSpPr>
          <p:nvPr/>
        </p:nvSpPr>
        <p:spPr bwMode="auto">
          <a:xfrm>
            <a:off x="990600" y="-152400"/>
            <a:ext cx="3733800" cy="3733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person sitting at a table&#10;&#10;Description automatically generated with medium confidence">
            <a:extLst>
              <a:ext uri="{FF2B5EF4-FFF2-40B4-BE49-F238E27FC236}">
                <a16:creationId xmlns:a16="http://schemas.microsoft.com/office/drawing/2014/main" id="{FCDF4C56-0CBB-2462-A414-28DE0BB40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04712"/>
            <a:ext cx="4114800" cy="5486400"/>
          </a:xfrm>
          <a:prstGeom prst="rect">
            <a:avLst/>
          </a:prstGeom>
        </p:spPr>
      </p:pic>
    </p:spTree>
    <p:extLst>
      <p:ext uri="{BB962C8B-B14F-4D97-AF65-F5344CB8AC3E}">
        <p14:creationId xmlns:p14="http://schemas.microsoft.com/office/powerpoint/2010/main" val="3505116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DEE0FB-7CAA-36EE-0CCF-19DE87F9AEC5}"/>
              </a:ext>
            </a:extLst>
          </p:cNvPr>
          <p:cNvSpPr>
            <a:spLocks noGrp="1"/>
          </p:cNvSpPr>
          <p:nvPr>
            <p:ph sz="half" idx="1"/>
          </p:nvPr>
        </p:nvSpPr>
        <p:spPr>
          <a:xfrm>
            <a:off x="467674" y="1676400"/>
            <a:ext cx="8219126" cy="4572000"/>
          </a:xfrm>
        </p:spPr>
        <p:txBody>
          <a:bodyPr/>
          <a:lstStyle/>
          <a:p>
            <a:pPr marL="0" indent="0" algn="ctr">
              <a:buNone/>
            </a:pPr>
            <a:r>
              <a:rPr lang="en-US" sz="4000"/>
              <a:t>Are you (or someone you know) interested in being our speedy sixer coach? Accepting applications from those 16 and up who want to work with our littlest penguins, and are willing to get wet!</a:t>
            </a:r>
          </a:p>
        </p:txBody>
      </p:sp>
      <p:sp>
        <p:nvSpPr>
          <p:cNvPr id="5" name="TextBox 4">
            <a:extLst>
              <a:ext uri="{FF2B5EF4-FFF2-40B4-BE49-F238E27FC236}">
                <a16:creationId xmlns:a16="http://schemas.microsoft.com/office/drawing/2014/main" id="{C5B60077-17AE-2A8F-7929-57CB9D710C73}"/>
              </a:ext>
            </a:extLst>
          </p:cNvPr>
          <p:cNvSpPr txBox="1"/>
          <p:nvPr/>
        </p:nvSpPr>
        <p:spPr>
          <a:xfrm>
            <a:off x="628403" y="606137"/>
            <a:ext cx="777042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b="1">
                <a:latin typeface="Arial"/>
                <a:cs typeface="Arial"/>
              </a:rPr>
              <a:t>Speedy Sixer Coach</a:t>
            </a:r>
            <a:endParaRPr lang="en-US" sz="6000" b="1">
              <a:cs typeface="Arial" panose="020B0604020202020204" pitchFamily="34" charset="0"/>
            </a:endParaRPr>
          </a:p>
        </p:txBody>
      </p:sp>
    </p:spTree>
    <p:extLst>
      <p:ext uri="{BB962C8B-B14F-4D97-AF65-F5344CB8AC3E}">
        <p14:creationId xmlns:p14="http://schemas.microsoft.com/office/powerpoint/2010/main" val="4262085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6">
            <a:extLst>
              <a:ext uri="{FF2B5EF4-FFF2-40B4-BE49-F238E27FC236}">
                <a16:creationId xmlns:a16="http://schemas.microsoft.com/office/drawing/2014/main" id="{E2999192-F78C-AFB9-EBF7-B5569A3960F0}"/>
              </a:ext>
            </a:extLst>
          </p:cNvPr>
          <p:cNvSpPr txBox="1">
            <a:spLocks noChangeArrowheads="1"/>
          </p:cNvSpPr>
          <p:nvPr/>
        </p:nvSpPr>
        <p:spPr bwMode="auto">
          <a:xfrm>
            <a:off x="762000" y="1524000"/>
            <a:ext cx="7848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7200" b="1">
                <a:latin typeface="LW Title" pitchFamily="2" charset="0"/>
              </a:rPr>
              <a:t>Twin Lakes Club Memberships 2023</a:t>
            </a:r>
          </a:p>
        </p:txBody>
      </p:sp>
      <p:pic>
        <p:nvPicPr>
          <p:cNvPr id="48131" name="Picture 4">
            <a:extLst>
              <a:ext uri="{FF2B5EF4-FFF2-40B4-BE49-F238E27FC236}">
                <a16:creationId xmlns:a16="http://schemas.microsoft.com/office/drawing/2014/main" id="{8B0DD8B1-DBE9-2353-D096-0086831C9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5638800"/>
            <a:ext cx="18288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4">
            <a:extLst>
              <a:ext uri="{FF2B5EF4-FFF2-40B4-BE49-F238E27FC236}">
                <a16:creationId xmlns:a16="http://schemas.microsoft.com/office/drawing/2014/main" id="{824F3884-C47E-F6B9-2C8B-40EFC01E617E}"/>
              </a:ext>
            </a:extLst>
          </p:cNvPr>
          <p:cNvSpPr txBox="1">
            <a:spLocks noChangeArrowheads="1"/>
          </p:cNvSpPr>
          <p:nvPr/>
        </p:nvSpPr>
        <p:spPr bwMode="auto">
          <a:xfrm>
            <a:off x="1790700" y="152400"/>
            <a:ext cx="5562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u="sng">
                <a:latin typeface="LW Title" pitchFamily="2" charset="0"/>
                <a:ea typeface="MS PGothic" panose="020B0600070205080204" pitchFamily="34" charset="-128"/>
              </a:rPr>
              <a:t>Twin Lakes Country Club Memberships</a:t>
            </a:r>
          </a:p>
        </p:txBody>
      </p:sp>
      <p:pic>
        <p:nvPicPr>
          <p:cNvPr id="50179" name="Picture 4">
            <a:extLst>
              <a:ext uri="{FF2B5EF4-FFF2-40B4-BE49-F238E27FC236}">
                <a16:creationId xmlns:a16="http://schemas.microsoft.com/office/drawing/2014/main" id="{8290654B-E2CF-A061-3CBD-556BDCFAD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6172200"/>
            <a:ext cx="10795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22F51527-876B-2AD6-EA32-D25B9C936F20}"/>
              </a:ext>
            </a:extLst>
          </p:cNvPr>
          <p:cNvSpPr txBox="1">
            <a:spLocks/>
          </p:cNvSpPr>
          <p:nvPr/>
        </p:nvSpPr>
        <p:spPr>
          <a:xfrm>
            <a:off x="457200" y="1752600"/>
            <a:ext cx="8229600" cy="1143000"/>
          </a:xfrm>
          <a:prstGeom prst="rect">
            <a:avLst/>
          </a:prstGeom>
        </p:spPr>
        <p:style>
          <a:lnRef idx="2">
            <a:schemeClr val="accent1"/>
          </a:lnRef>
          <a:fillRef idx="1">
            <a:schemeClr val="lt1"/>
          </a:fillRef>
          <a:effectRef idx="0">
            <a:schemeClr val="accent1"/>
          </a:effectRef>
          <a:fontRef idx="minor">
            <a:schemeClr val="dk1"/>
          </a:fontRef>
        </p:style>
        <p:txBody>
          <a:bodyPr>
            <a:normAutofit fontScale="82500" lnSpcReduction="20000"/>
          </a:bodyPr>
          <a:lstStyle>
            <a:lvl1pPr algn="l" rtl="0" eaLnBrk="0" fontAlgn="base" hangingPunct="0">
              <a:spcBef>
                <a:spcPct val="0"/>
              </a:spcBef>
              <a:spcAft>
                <a:spcPct val="0"/>
              </a:spcAft>
              <a:defRPr sz="5000" kern="1200">
                <a:solidFill>
                  <a:schemeClr val="dk1"/>
                </a:solidFill>
                <a:latin typeface="+mn-lt"/>
                <a:ea typeface="+mn-ea"/>
                <a:cs typeface="+mn-cs"/>
              </a:defRPr>
            </a:lvl1pPr>
            <a:lvl2pPr algn="l" rtl="0" eaLnBrk="0" fontAlgn="base" hangingPunct="0">
              <a:spcBef>
                <a:spcPct val="0"/>
              </a:spcBef>
              <a:spcAft>
                <a:spcPct val="0"/>
              </a:spcAft>
              <a:defRPr sz="5000">
                <a:solidFill>
                  <a:schemeClr val="dk1"/>
                </a:solidFill>
                <a:latin typeface="+mn-lt"/>
                <a:ea typeface="+mn-ea"/>
                <a:cs typeface="+mn-cs"/>
              </a:defRPr>
            </a:lvl2pPr>
            <a:lvl3pPr algn="l" rtl="0" eaLnBrk="0" fontAlgn="base" hangingPunct="0">
              <a:spcBef>
                <a:spcPct val="0"/>
              </a:spcBef>
              <a:spcAft>
                <a:spcPct val="0"/>
              </a:spcAft>
              <a:defRPr sz="5000">
                <a:solidFill>
                  <a:schemeClr val="dk1"/>
                </a:solidFill>
                <a:latin typeface="+mn-lt"/>
                <a:ea typeface="+mn-ea"/>
                <a:cs typeface="+mn-cs"/>
              </a:defRPr>
            </a:lvl3pPr>
            <a:lvl4pPr algn="l" rtl="0" eaLnBrk="0" fontAlgn="base" hangingPunct="0">
              <a:spcBef>
                <a:spcPct val="0"/>
              </a:spcBef>
              <a:spcAft>
                <a:spcPct val="0"/>
              </a:spcAft>
              <a:defRPr sz="5000">
                <a:solidFill>
                  <a:schemeClr val="dk1"/>
                </a:solidFill>
                <a:latin typeface="+mn-lt"/>
                <a:ea typeface="+mn-ea"/>
                <a:cs typeface="+mn-cs"/>
              </a:defRPr>
            </a:lvl4pPr>
            <a:lvl5pPr algn="l" rtl="0" eaLnBrk="0" fontAlgn="base" hangingPunct="0">
              <a:spcBef>
                <a:spcPct val="0"/>
              </a:spcBef>
              <a:spcAft>
                <a:spcPct val="0"/>
              </a:spcAft>
              <a:defRPr sz="5000">
                <a:solidFill>
                  <a:schemeClr val="dk1"/>
                </a:solidFill>
                <a:latin typeface="+mn-lt"/>
                <a:ea typeface="+mn-ea"/>
                <a:cs typeface="+mn-cs"/>
              </a:defRPr>
            </a:lvl5pPr>
            <a:lvl6pPr marL="457200" algn="l" rtl="0" fontAlgn="base">
              <a:spcBef>
                <a:spcPct val="0"/>
              </a:spcBef>
              <a:spcAft>
                <a:spcPct val="0"/>
              </a:spcAft>
              <a:defRPr sz="5000">
                <a:solidFill>
                  <a:schemeClr val="dk1"/>
                </a:solidFill>
                <a:latin typeface="+mn-lt"/>
                <a:ea typeface="+mn-ea"/>
                <a:cs typeface="+mn-cs"/>
              </a:defRPr>
            </a:lvl6pPr>
            <a:lvl7pPr marL="914400" algn="l" rtl="0" fontAlgn="base">
              <a:spcBef>
                <a:spcPct val="0"/>
              </a:spcBef>
              <a:spcAft>
                <a:spcPct val="0"/>
              </a:spcAft>
              <a:defRPr sz="5000">
                <a:solidFill>
                  <a:schemeClr val="dk1"/>
                </a:solidFill>
                <a:latin typeface="+mn-lt"/>
                <a:ea typeface="+mn-ea"/>
                <a:cs typeface="+mn-cs"/>
              </a:defRPr>
            </a:lvl7pPr>
            <a:lvl8pPr marL="1371600" algn="l" rtl="0" fontAlgn="base">
              <a:spcBef>
                <a:spcPct val="0"/>
              </a:spcBef>
              <a:spcAft>
                <a:spcPct val="0"/>
              </a:spcAft>
              <a:defRPr sz="5000">
                <a:solidFill>
                  <a:schemeClr val="dk1"/>
                </a:solidFill>
                <a:latin typeface="+mn-lt"/>
                <a:ea typeface="+mn-ea"/>
                <a:cs typeface="+mn-cs"/>
              </a:defRPr>
            </a:lvl8pPr>
            <a:lvl9pPr marL="1828800" algn="l" rtl="0" fontAlgn="base">
              <a:spcBef>
                <a:spcPct val="0"/>
              </a:spcBef>
              <a:spcAft>
                <a:spcPct val="0"/>
              </a:spcAft>
              <a:defRPr sz="5000">
                <a:solidFill>
                  <a:schemeClr val="dk1"/>
                </a:solidFill>
                <a:latin typeface="+mn-lt"/>
                <a:ea typeface="+mn-ea"/>
                <a:cs typeface="+mn-cs"/>
              </a:defRPr>
            </a:lvl9pPr>
          </a:lstStyle>
          <a:p>
            <a:pPr>
              <a:defRPr/>
            </a:pPr>
            <a:r>
              <a:rPr lang="en-US">
                <a:solidFill>
                  <a:schemeClr val="tx2">
                    <a:lumMod val="75000"/>
                  </a:schemeClr>
                </a:solidFill>
                <a:latin typeface="KG Sorry Not Sorry Chub" panose="02000506000000020004" pitchFamily="2" charset="77"/>
              </a:rPr>
              <a:t>Summer Membership - $550 which includes </a:t>
            </a:r>
          </a:p>
        </p:txBody>
      </p:sp>
      <p:sp>
        <p:nvSpPr>
          <p:cNvPr id="50181" name="Content Placeholder 2">
            <a:extLst>
              <a:ext uri="{FF2B5EF4-FFF2-40B4-BE49-F238E27FC236}">
                <a16:creationId xmlns:a16="http://schemas.microsoft.com/office/drawing/2014/main" id="{92A9FEB5-C3C6-5E8F-EB90-6CB2D5ECB0BA}"/>
              </a:ext>
            </a:extLst>
          </p:cNvPr>
          <p:cNvSpPr txBox="1">
            <a:spLocks/>
          </p:cNvSpPr>
          <p:nvPr/>
        </p:nvSpPr>
        <p:spPr bwMode="auto">
          <a:xfrm>
            <a:off x="457200" y="3463925"/>
            <a:ext cx="822960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r>
              <a:rPr lang="en-US" altLang="en-US">
                <a:latin typeface="LW Perfect Print" pitchFamily="2" charset="0"/>
              </a:rPr>
              <a:t>Use of the Pool Facility</a:t>
            </a:r>
          </a:p>
          <a:p>
            <a:r>
              <a:rPr lang="en-US" altLang="en-US">
                <a:latin typeface="LW Perfect Print" pitchFamily="2" charset="0"/>
              </a:rPr>
              <a:t>Use of Tennis Court</a:t>
            </a:r>
          </a:p>
          <a:p>
            <a:r>
              <a:rPr lang="en-US" altLang="en-US">
                <a:latin typeface="LW Perfect Print" pitchFamily="2" charset="0"/>
              </a:rPr>
              <a:t>Access To Restaurant &amp; Lounge </a:t>
            </a:r>
          </a:p>
          <a:p>
            <a:r>
              <a:rPr lang="en-US" altLang="en-US">
                <a:latin typeface="LW Perfect Print" pitchFamily="2" charset="0"/>
              </a:rPr>
              <a:t>No Initiation Fee for new members this year!</a:t>
            </a:r>
          </a:p>
          <a:p>
            <a:endParaRPr lang="en-US"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4">
            <a:extLst>
              <a:ext uri="{FF2B5EF4-FFF2-40B4-BE49-F238E27FC236}">
                <a16:creationId xmlns:a16="http://schemas.microsoft.com/office/drawing/2014/main" id="{7667187A-29FB-A49C-CBA7-50697A3DD35D}"/>
              </a:ext>
            </a:extLst>
          </p:cNvPr>
          <p:cNvSpPr txBox="1">
            <a:spLocks noChangeArrowheads="1"/>
          </p:cNvSpPr>
          <p:nvPr/>
        </p:nvSpPr>
        <p:spPr bwMode="auto">
          <a:xfrm>
            <a:off x="838200" y="518072"/>
            <a:ext cx="830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latin typeface="LW Title" pitchFamily="2" charset="0"/>
                <a:ea typeface="MS PGothic" panose="020B0600070205080204" pitchFamily="34" charset="-128"/>
              </a:rPr>
              <a:t>Contact David Hobson for membership</a:t>
            </a:r>
          </a:p>
        </p:txBody>
      </p:sp>
      <p:pic>
        <p:nvPicPr>
          <p:cNvPr id="52227" name="Picture 4">
            <a:extLst>
              <a:ext uri="{FF2B5EF4-FFF2-40B4-BE49-F238E27FC236}">
                <a16:creationId xmlns:a16="http://schemas.microsoft.com/office/drawing/2014/main" id="{123D51E8-9B23-C965-D71B-DF913043A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6172200"/>
            <a:ext cx="10795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E211743A-D92E-0607-CC76-7103AF19D388}"/>
              </a:ext>
            </a:extLst>
          </p:cNvPr>
          <p:cNvSpPr txBox="1">
            <a:spLocks/>
          </p:cNvSpPr>
          <p:nvPr/>
        </p:nvSpPr>
        <p:spPr>
          <a:xfrm>
            <a:off x="304800" y="1371600"/>
            <a:ext cx="8229600" cy="2133600"/>
          </a:xfrm>
          <a:prstGeom prst="rect">
            <a:avLst/>
          </a:prstGeom>
        </p:spPr>
        <p:style>
          <a:lnRef idx="2">
            <a:schemeClr val="accent1"/>
          </a:lnRef>
          <a:fillRef idx="1">
            <a:schemeClr val="lt1"/>
          </a:fillRef>
          <a:effectRef idx="0">
            <a:schemeClr val="accent1"/>
          </a:effectRef>
          <a:fontRef idx="minor">
            <a:schemeClr val="dk1"/>
          </a:fontRef>
        </p:style>
        <p:txBody>
          <a:bodyPr/>
          <a:lstStyle>
            <a:lvl1pPr algn="l" rtl="0" eaLnBrk="0" fontAlgn="base" hangingPunct="0">
              <a:spcBef>
                <a:spcPct val="0"/>
              </a:spcBef>
              <a:spcAft>
                <a:spcPct val="0"/>
              </a:spcAft>
              <a:defRPr sz="5000" kern="1200">
                <a:solidFill>
                  <a:schemeClr val="dk1"/>
                </a:solidFill>
                <a:latin typeface="+mn-lt"/>
                <a:ea typeface="+mn-ea"/>
                <a:cs typeface="+mn-cs"/>
              </a:defRPr>
            </a:lvl1pPr>
            <a:lvl2pPr algn="l" rtl="0" eaLnBrk="0" fontAlgn="base" hangingPunct="0">
              <a:spcBef>
                <a:spcPct val="0"/>
              </a:spcBef>
              <a:spcAft>
                <a:spcPct val="0"/>
              </a:spcAft>
              <a:defRPr sz="5000">
                <a:solidFill>
                  <a:schemeClr val="dk1"/>
                </a:solidFill>
                <a:latin typeface="+mn-lt"/>
                <a:ea typeface="+mn-ea"/>
                <a:cs typeface="+mn-cs"/>
              </a:defRPr>
            </a:lvl2pPr>
            <a:lvl3pPr algn="l" rtl="0" eaLnBrk="0" fontAlgn="base" hangingPunct="0">
              <a:spcBef>
                <a:spcPct val="0"/>
              </a:spcBef>
              <a:spcAft>
                <a:spcPct val="0"/>
              </a:spcAft>
              <a:defRPr sz="5000">
                <a:solidFill>
                  <a:schemeClr val="dk1"/>
                </a:solidFill>
                <a:latin typeface="+mn-lt"/>
                <a:ea typeface="+mn-ea"/>
                <a:cs typeface="+mn-cs"/>
              </a:defRPr>
            </a:lvl3pPr>
            <a:lvl4pPr algn="l" rtl="0" eaLnBrk="0" fontAlgn="base" hangingPunct="0">
              <a:spcBef>
                <a:spcPct val="0"/>
              </a:spcBef>
              <a:spcAft>
                <a:spcPct val="0"/>
              </a:spcAft>
              <a:defRPr sz="5000">
                <a:solidFill>
                  <a:schemeClr val="dk1"/>
                </a:solidFill>
                <a:latin typeface="+mn-lt"/>
                <a:ea typeface="+mn-ea"/>
                <a:cs typeface="+mn-cs"/>
              </a:defRPr>
            </a:lvl4pPr>
            <a:lvl5pPr algn="l" rtl="0" eaLnBrk="0" fontAlgn="base" hangingPunct="0">
              <a:spcBef>
                <a:spcPct val="0"/>
              </a:spcBef>
              <a:spcAft>
                <a:spcPct val="0"/>
              </a:spcAft>
              <a:defRPr sz="5000">
                <a:solidFill>
                  <a:schemeClr val="dk1"/>
                </a:solidFill>
                <a:latin typeface="+mn-lt"/>
                <a:ea typeface="+mn-ea"/>
                <a:cs typeface="+mn-cs"/>
              </a:defRPr>
            </a:lvl5pPr>
            <a:lvl6pPr marL="457200" algn="l" rtl="0" fontAlgn="base">
              <a:spcBef>
                <a:spcPct val="0"/>
              </a:spcBef>
              <a:spcAft>
                <a:spcPct val="0"/>
              </a:spcAft>
              <a:defRPr sz="5000">
                <a:solidFill>
                  <a:schemeClr val="dk1"/>
                </a:solidFill>
                <a:latin typeface="+mn-lt"/>
                <a:ea typeface="+mn-ea"/>
                <a:cs typeface="+mn-cs"/>
              </a:defRPr>
            </a:lvl6pPr>
            <a:lvl7pPr marL="914400" algn="l" rtl="0" fontAlgn="base">
              <a:spcBef>
                <a:spcPct val="0"/>
              </a:spcBef>
              <a:spcAft>
                <a:spcPct val="0"/>
              </a:spcAft>
              <a:defRPr sz="5000">
                <a:solidFill>
                  <a:schemeClr val="dk1"/>
                </a:solidFill>
                <a:latin typeface="+mn-lt"/>
                <a:ea typeface="+mn-ea"/>
                <a:cs typeface="+mn-cs"/>
              </a:defRPr>
            </a:lvl7pPr>
            <a:lvl8pPr marL="1371600" algn="l" rtl="0" fontAlgn="base">
              <a:spcBef>
                <a:spcPct val="0"/>
              </a:spcBef>
              <a:spcAft>
                <a:spcPct val="0"/>
              </a:spcAft>
              <a:defRPr sz="5000">
                <a:solidFill>
                  <a:schemeClr val="dk1"/>
                </a:solidFill>
                <a:latin typeface="+mn-lt"/>
                <a:ea typeface="+mn-ea"/>
                <a:cs typeface="+mn-cs"/>
              </a:defRPr>
            </a:lvl8pPr>
            <a:lvl9pPr marL="1828800" algn="l" rtl="0" fontAlgn="base">
              <a:spcBef>
                <a:spcPct val="0"/>
              </a:spcBef>
              <a:spcAft>
                <a:spcPct val="0"/>
              </a:spcAft>
              <a:defRPr sz="5000">
                <a:solidFill>
                  <a:schemeClr val="dk1"/>
                </a:solidFill>
                <a:latin typeface="+mn-lt"/>
                <a:ea typeface="+mn-ea"/>
                <a:cs typeface="+mn-cs"/>
              </a:defRPr>
            </a:lvl9pPr>
          </a:lstStyle>
          <a:p>
            <a:pPr>
              <a:defRPr/>
            </a:pPr>
            <a:r>
              <a:rPr lang="en-US" sz="3200">
                <a:solidFill>
                  <a:schemeClr val="tx2">
                    <a:lumMod val="75000"/>
                  </a:schemeClr>
                </a:solidFill>
                <a:latin typeface="KG Sorry Not Sorry Chub" panose="02000506000000020004" pitchFamily="2" charset="77"/>
              </a:rPr>
              <a:t>Social Membership</a:t>
            </a:r>
            <a:br>
              <a:rPr lang="en-US" sz="3200">
                <a:solidFill>
                  <a:schemeClr val="tx2">
                    <a:lumMod val="75000"/>
                  </a:schemeClr>
                </a:solidFill>
                <a:latin typeface="KG Sorry Not Sorry Chub" panose="02000506000000020004" pitchFamily="2" charset="77"/>
              </a:rPr>
            </a:br>
            <a:r>
              <a:rPr lang="en-US" sz="3200">
                <a:solidFill>
                  <a:schemeClr val="tx2">
                    <a:lumMod val="75000"/>
                  </a:schemeClr>
                </a:solidFill>
                <a:latin typeface="KG Sorry Not Sorry Chub" panose="02000506000000020004" pitchFamily="2" charset="77"/>
              </a:rPr>
              <a:t>$90.00 / month + tax</a:t>
            </a:r>
          </a:p>
          <a:p>
            <a:pPr>
              <a:defRPr/>
            </a:pPr>
            <a:r>
              <a:rPr lang="en-US" sz="3200">
                <a:solidFill>
                  <a:schemeClr val="tx2">
                    <a:lumMod val="75000"/>
                  </a:schemeClr>
                </a:solidFill>
                <a:latin typeface="KG Sorry Not Sorry Chub" panose="02000506000000020004" pitchFamily="2" charset="77"/>
              </a:rPr>
              <a:t>$120.00 / quarterly food purchase</a:t>
            </a:r>
          </a:p>
          <a:p>
            <a:pPr>
              <a:defRPr/>
            </a:pPr>
            <a:r>
              <a:rPr lang="en-US" sz="3200">
                <a:solidFill>
                  <a:schemeClr val="tx2">
                    <a:lumMod val="75000"/>
                  </a:schemeClr>
                </a:solidFill>
                <a:latin typeface="KG Sorry Not Sorry Chub" panose="02000506000000020004" pitchFamily="2" charset="77"/>
              </a:rPr>
              <a:t>$10.00 / month facility fee</a:t>
            </a:r>
          </a:p>
        </p:txBody>
      </p:sp>
      <p:sp>
        <p:nvSpPr>
          <p:cNvPr id="52229" name="Content Placeholder 2">
            <a:extLst>
              <a:ext uri="{FF2B5EF4-FFF2-40B4-BE49-F238E27FC236}">
                <a16:creationId xmlns:a16="http://schemas.microsoft.com/office/drawing/2014/main" id="{AA78FAA8-D3A0-BB8A-EDCE-D99B3F5C828B}"/>
              </a:ext>
            </a:extLst>
          </p:cNvPr>
          <p:cNvSpPr txBox="1">
            <a:spLocks/>
          </p:cNvSpPr>
          <p:nvPr/>
        </p:nvSpPr>
        <p:spPr bwMode="auto">
          <a:xfrm>
            <a:off x="457200" y="3695700"/>
            <a:ext cx="8229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r>
              <a:rPr lang="en-US" altLang="en-US">
                <a:latin typeface="LW Perfect Print" pitchFamily="2" charset="0"/>
              </a:rPr>
              <a:t>Use of Pool, Tennis &amp; Fitness</a:t>
            </a:r>
          </a:p>
          <a:p>
            <a:r>
              <a:rPr lang="en-US" altLang="en-US">
                <a:latin typeface="LW Perfect Print" pitchFamily="2" charset="0"/>
              </a:rPr>
              <a:t>Access to the Restaurant &amp; Lounge</a:t>
            </a:r>
          </a:p>
          <a:p>
            <a:r>
              <a:rPr lang="en-US" altLang="en-US">
                <a:latin typeface="LW Perfect Print" pitchFamily="2" charset="0"/>
              </a:rPr>
              <a:t>Invites to all Club Events</a:t>
            </a:r>
          </a:p>
          <a:p>
            <a:r>
              <a:rPr lang="en-US" altLang="en-US">
                <a:latin typeface="LW Perfect Print" pitchFamily="2" charset="0"/>
              </a:rPr>
              <a:t>Discount on Green Fees</a:t>
            </a:r>
          </a:p>
          <a:p>
            <a:r>
              <a:rPr lang="en-US" altLang="en-US">
                <a:latin typeface="LW Perfect Print" pitchFamily="2" charset="0"/>
              </a:rPr>
              <a:t>Access to the Junior Golf Program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4">
            <a:extLst>
              <a:ext uri="{FF2B5EF4-FFF2-40B4-BE49-F238E27FC236}">
                <a16:creationId xmlns:a16="http://schemas.microsoft.com/office/drawing/2014/main" id="{824F3884-C47E-F6B9-2C8B-40EFC01E617E}"/>
              </a:ext>
            </a:extLst>
          </p:cNvPr>
          <p:cNvSpPr txBox="1">
            <a:spLocks noChangeArrowheads="1"/>
          </p:cNvSpPr>
          <p:nvPr/>
        </p:nvSpPr>
        <p:spPr bwMode="auto">
          <a:xfrm>
            <a:off x="1790700" y="1066800"/>
            <a:ext cx="5562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a:latin typeface="LW Title" pitchFamily="2" charset="0"/>
                <a:ea typeface="MS PGothic" panose="020B0600070205080204" pitchFamily="34" charset="-128"/>
              </a:rPr>
              <a:t>Concessions/snack shack</a:t>
            </a:r>
          </a:p>
          <a:p>
            <a:pPr algn="ctr" eaLnBrk="1" hangingPunct="1"/>
            <a:r>
              <a:rPr lang="en-US" altLang="en-US" sz="2000">
                <a:latin typeface="LW Title" pitchFamily="2" charset="0"/>
                <a:ea typeface="MS PGothic" panose="020B0600070205080204" pitchFamily="34" charset="-128"/>
              </a:rPr>
              <a:t>(Concessions is back under the deck this year and expanded!)</a:t>
            </a:r>
          </a:p>
        </p:txBody>
      </p:sp>
      <p:pic>
        <p:nvPicPr>
          <p:cNvPr id="50179" name="Picture 4">
            <a:extLst>
              <a:ext uri="{FF2B5EF4-FFF2-40B4-BE49-F238E27FC236}">
                <a16:creationId xmlns:a16="http://schemas.microsoft.com/office/drawing/2014/main" id="{8290654B-E2CF-A061-3CBD-556BDCFAD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6172200"/>
            <a:ext cx="10795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CA42064-713B-7FD3-0F3D-FFEAD14B17F6}"/>
              </a:ext>
            </a:extLst>
          </p:cNvPr>
          <p:cNvSpPr txBox="1"/>
          <p:nvPr/>
        </p:nvSpPr>
        <p:spPr>
          <a:xfrm>
            <a:off x="685800" y="2743200"/>
            <a:ext cx="7924800" cy="2585323"/>
          </a:xfrm>
          <a:prstGeom prst="rect">
            <a:avLst/>
          </a:prstGeom>
          <a:noFill/>
        </p:spPr>
        <p:txBody>
          <a:bodyPr wrap="square" rtlCol="0">
            <a:spAutoFit/>
          </a:bodyPr>
          <a:lstStyle/>
          <a:p>
            <a:pPr algn="ctr"/>
            <a:r>
              <a:rPr lang="en-US"/>
              <a:t>Likely options will include</a:t>
            </a:r>
          </a:p>
          <a:p>
            <a:pPr marL="285750" indent="-285750" algn="ctr">
              <a:buFont typeface="Arial" panose="020B0604020202020204" pitchFamily="34" charset="0"/>
              <a:buChar char="•"/>
            </a:pPr>
            <a:r>
              <a:rPr lang="en-US"/>
              <a:t>Burgers</a:t>
            </a:r>
          </a:p>
          <a:p>
            <a:pPr marL="285750" indent="-285750" algn="ctr">
              <a:buFont typeface="Arial" panose="020B0604020202020204" pitchFamily="34" charset="0"/>
              <a:buChar char="•"/>
            </a:pPr>
            <a:r>
              <a:rPr lang="en-US"/>
              <a:t>Baked potatoes</a:t>
            </a:r>
          </a:p>
          <a:p>
            <a:pPr marL="285750" indent="-285750" algn="ctr">
              <a:buFont typeface="Arial" panose="020B0604020202020204" pitchFamily="34" charset="0"/>
              <a:buChar char="•"/>
            </a:pPr>
            <a:r>
              <a:rPr lang="en-US"/>
              <a:t>Frito Banditos</a:t>
            </a:r>
          </a:p>
          <a:p>
            <a:pPr marL="285750" indent="-285750" algn="ctr">
              <a:buFont typeface="Arial" panose="020B0604020202020204" pitchFamily="34" charset="0"/>
              <a:buChar char="•"/>
            </a:pPr>
            <a:r>
              <a:rPr lang="en-US"/>
              <a:t>Hot dogs</a:t>
            </a:r>
          </a:p>
          <a:p>
            <a:pPr marL="285750" indent="-285750" algn="ctr">
              <a:buFont typeface="Arial" panose="020B0604020202020204" pitchFamily="34" charset="0"/>
              <a:buChar char="•"/>
            </a:pPr>
            <a:r>
              <a:rPr lang="en-US"/>
              <a:t>Candy</a:t>
            </a:r>
          </a:p>
          <a:p>
            <a:pPr marL="285750" indent="-285750" algn="ctr">
              <a:buFont typeface="Arial" panose="020B0604020202020204" pitchFamily="34" charset="0"/>
              <a:buChar char="•"/>
            </a:pPr>
            <a:r>
              <a:rPr lang="en-US"/>
              <a:t>Cup o’ Noodles</a:t>
            </a:r>
          </a:p>
          <a:p>
            <a:pPr marL="285750" indent="-285750" algn="ctr">
              <a:buFont typeface="Arial" panose="020B0604020202020204" pitchFamily="34" charset="0"/>
              <a:buChar char="•"/>
            </a:pPr>
            <a:r>
              <a:rPr lang="en-US"/>
              <a:t>Limited Bar down below</a:t>
            </a:r>
          </a:p>
          <a:p>
            <a:pPr marL="285750" indent="-285750" algn="ctr">
              <a:buFont typeface="Arial" panose="020B0604020202020204" pitchFamily="34" charset="0"/>
              <a:buChar char="•"/>
            </a:pPr>
            <a:r>
              <a:rPr lang="en-US"/>
              <a:t>Full bar and menu available in the lounge</a:t>
            </a:r>
          </a:p>
        </p:txBody>
      </p:sp>
    </p:spTree>
    <p:extLst>
      <p:ext uri="{BB962C8B-B14F-4D97-AF65-F5344CB8AC3E}">
        <p14:creationId xmlns:p14="http://schemas.microsoft.com/office/powerpoint/2010/main" val="2101847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F8F3F0-D6B8-49C4-B1E2-C23E011A1EB7}"/>
              </a:ext>
            </a:extLst>
          </p:cNvPr>
          <p:cNvSpPr txBox="1"/>
          <p:nvPr/>
        </p:nvSpPr>
        <p:spPr>
          <a:xfrm>
            <a:off x="806533" y="1155370"/>
            <a:ext cx="7651666"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Arial"/>
                <a:cs typeface="Arial"/>
              </a:rPr>
              <a:t>Twin Lakes Country Club General Manager</a:t>
            </a:r>
            <a:endParaRPr lang="en-US" sz="3200">
              <a:cs typeface="Arial" panose="020B0604020202020204" pitchFamily="34" charset="0"/>
            </a:endParaRPr>
          </a:p>
          <a:p>
            <a:pPr algn="ctr"/>
            <a:r>
              <a:rPr lang="en-US" sz="6000" b="1">
                <a:latin typeface="JasmineUPC"/>
                <a:cs typeface="Arial"/>
              </a:rPr>
              <a:t>Dave Hobson</a:t>
            </a:r>
          </a:p>
        </p:txBody>
      </p:sp>
      <p:pic>
        <p:nvPicPr>
          <p:cNvPr id="3" name="Picture 3" descr="Logo&#10;&#10;Description automatically generated">
            <a:extLst>
              <a:ext uri="{FF2B5EF4-FFF2-40B4-BE49-F238E27FC236}">
                <a16:creationId xmlns:a16="http://schemas.microsoft.com/office/drawing/2014/main" id="{0623D1EB-89A1-D6DA-D711-50C14CBED02D}"/>
              </a:ext>
            </a:extLst>
          </p:cNvPr>
          <p:cNvPicPr>
            <a:picLocks noChangeAspect="1"/>
          </p:cNvPicPr>
          <p:nvPr/>
        </p:nvPicPr>
        <p:blipFill>
          <a:blip r:embed="rId2"/>
          <a:stretch>
            <a:fillRect/>
          </a:stretch>
        </p:blipFill>
        <p:spPr>
          <a:xfrm>
            <a:off x="1428998" y="3724804"/>
            <a:ext cx="6503719" cy="1516261"/>
          </a:xfrm>
          <a:prstGeom prst="rect">
            <a:avLst/>
          </a:prstGeom>
        </p:spPr>
      </p:pic>
    </p:spTree>
    <p:extLst>
      <p:ext uri="{BB962C8B-B14F-4D97-AF65-F5344CB8AC3E}">
        <p14:creationId xmlns:p14="http://schemas.microsoft.com/office/powerpoint/2010/main" val="1496854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4">
            <a:extLst>
              <a:ext uri="{FF2B5EF4-FFF2-40B4-BE49-F238E27FC236}">
                <a16:creationId xmlns:a16="http://schemas.microsoft.com/office/drawing/2014/main" id="{173FB9B8-EC5E-CB1A-31BA-3FB9C96A71E1}"/>
              </a:ext>
            </a:extLst>
          </p:cNvPr>
          <p:cNvSpPr txBox="1">
            <a:spLocks noChangeArrowheads="1"/>
          </p:cNvSpPr>
          <p:nvPr/>
        </p:nvSpPr>
        <p:spPr bwMode="auto">
          <a:xfrm>
            <a:off x="1143000" y="206375"/>
            <a:ext cx="830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3200">
                <a:latin typeface="LW Title" pitchFamily="2" charset="0"/>
              </a:rPr>
              <a:t>Twin Lakes 2022 Swim Team Fees</a:t>
            </a:r>
          </a:p>
        </p:txBody>
      </p:sp>
      <p:pic>
        <p:nvPicPr>
          <p:cNvPr id="54275" name="Picture 4">
            <a:extLst>
              <a:ext uri="{FF2B5EF4-FFF2-40B4-BE49-F238E27FC236}">
                <a16:creationId xmlns:a16="http://schemas.microsoft.com/office/drawing/2014/main" id="{9C3E3B27-E15D-D1B9-1B80-C5CE6D7C0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6588" y="5903913"/>
            <a:ext cx="1624012"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3">
            <a:extLst>
              <a:ext uri="{FF2B5EF4-FFF2-40B4-BE49-F238E27FC236}">
                <a16:creationId xmlns:a16="http://schemas.microsoft.com/office/drawing/2014/main" id="{B2B82D23-E8B1-9770-8C56-8C47E0AE918A}"/>
              </a:ext>
            </a:extLst>
          </p:cNvPr>
          <p:cNvSpPr txBox="1">
            <a:spLocks noChangeArrowheads="1"/>
          </p:cNvSpPr>
          <p:nvPr/>
        </p:nvSpPr>
        <p:spPr bwMode="auto">
          <a:xfrm>
            <a:off x="381000" y="1219200"/>
            <a:ext cx="8382000" cy="4524315"/>
          </a:xfrm>
          <a:prstGeom prst="rect">
            <a:avLst/>
          </a:prstGeom>
          <a:noFill/>
          <a:ln>
            <a:noFill/>
          </a:ln>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defRPr/>
            </a:pPr>
            <a:r>
              <a:rPr lang="en-US" altLang="en-US" sz="2400">
                <a:latin typeface="LW Perfect Print" pitchFamily="2" charset="0"/>
              </a:rPr>
              <a:t>One Swimmer				$125</a:t>
            </a:r>
          </a:p>
          <a:p>
            <a:pPr eaLnBrk="1" hangingPunct="1">
              <a:spcBef>
                <a:spcPct val="0"/>
              </a:spcBef>
              <a:buClrTx/>
              <a:buSzTx/>
              <a:buFontTx/>
              <a:buNone/>
              <a:defRPr/>
            </a:pPr>
            <a:endParaRPr lang="en-US" altLang="en-US" sz="1200">
              <a:latin typeface="LW Perfect Print" pitchFamily="2" charset="0"/>
            </a:endParaRPr>
          </a:p>
          <a:p>
            <a:pPr eaLnBrk="1" hangingPunct="1">
              <a:spcBef>
                <a:spcPct val="0"/>
              </a:spcBef>
              <a:buClrTx/>
              <a:buSzTx/>
              <a:buFontTx/>
              <a:buNone/>
              <a:defRPr/>
            </a:pPr>
            <a:r>
              <a:rPr lang="en-US" altLang="en-US" sz="2400">
                <a:latin typeface="LW Perfect Print" pitchFamily="2" charset="0"/>
              </a:rPr>
              <a:t>Two Swimmers			$200</a:t>
            </a:r>
          </a:p>
          <a:p>
            <a:pPr eaLnBrk="1" hangingPunct="1">
              <a:spcBef>
                <a:spcPct val="0"/>
              </a:spcBef>
              <a:buClrTx/>
              <a:buSzTx/>
              <a:buFontTx/>
              <a:buNone/>
              <a:defRPr/>
            </a:pPr>
            <a:endParaRPr lang="en-US" altLang="en-US" sz="1200">
              <a:latin typeface="LW Perfect Print" pitchFamily="2" charset="0"/>
            </a:endParaRPr>
          </a:p>
          <a:p>
            <a:pPr eaLnBrk="1" hangingPunct="1">
              <a:spcBef>
                <a:spcPct val="0"/>
              </a:spcBef>
              <a:buClrTx/>
              <a:buSzTx/>
              <a:buFontTx/>
              <a:buNone/>
              <a:defRPr/>
            </a:pPr>
            <a:r>
              <a:rPr lang="en-US" altLang="en-US" sz="2400">
                <a:latin typeface="LW Perfect Print" pitchFamily="2" charset="0"/>
              </a:rPr>
              <a:t>Three Swimmers			$275</a:t>
            </a:r>
          </a:p>
          <a:p>
            <a:pPr eaLnBrk="1" hangingPunct="1">
              <a:spcBef>
                <a:spcPct val="0"/>
              </a:spcBef>
              <a:buClrTx/>
              <a:buSzTx/>
              <a:buFontTx/>
              <a:buNone/>
              <a:defRPr/>
            </a:pPr>
            <a:endParaRPr lang="en-US" altLang="en-US" sz="1200">
              <a:latin typeface="LW Perfect Print" pitchFamily="2" charset="0"/>
            </a:endParaRPr>
          </a:p>
          <a:p>
            <a:pPr eaLnBrk="1" hangingPunct="1">
              <a:spcBef>
                <a:spcPct val="0"/>
              </a:spcBef>
              <a:buClrTx/>
              <a:buSzTx/>
              <a:buFontTx/>
              <a:buNone/>
              <a:defRPr/>
            </a:pPr>
            <a:r>
              <a:rPr lang="en-US" altLang="en-US" sz="2400">
                <a:latin typeface="LW Perfect Print" pitchFamily="2" charset="0"/>
              </a:rPr>
              <a:t>Four Swimmer Swimmers		$300</a:t>
            </a:r>
          </a:p>
          <a:p>
            <a:pPr eaLnBrk="1" hangingPunct="1">
              <a:spcBef>
                <a:spcPct val="0"/>
              </a:spcBef>
              <a:buClrTx/>
              <a:buSzTx/>
              <a:buFontTx/>
              <a:buNone/>
              <a:defRPr/>
            </a:pPr>
            <a:endParaRPr lang="en-US" altLang="en-US" sz="2400">
              <a:latin typeface="LW Perfect Print" pitchFamily="2" charset="0"/>
            </a:endParaRPr>
          </a:p>
          <a:p>
            <a:pPr eaLnBrk="1" hangingPunct="1">
              <a:spcBef>
                <a:spcPct val="0"/>
              </a:spcBef>
              <a:buClrTx/>
              <a:buSzTx/>
              <a:buFontTx/>
              <a:buNone/>
              <a:defRPr/>
            </a:pPr>
            <a:endParaRPr lang="en-US" altLang="en-US" sz="1200">
              <a:latin typeface="LW Perfect Print" pitchFamily="2" charset="0"/>
            </a:endParaRPr>
          </a:p>
          <a:p>
            <a:pPr marL="342900" indent="-342900" eaLnBrk="1" hangingPunct="1">
              <a:spcBef>
                <a:spcPct val="0"/>
              </a:spcBef>
              <a:buClrTx/>
              <a:buSzTx/>
              <a:defRPr/>
            </a:pPr>
            <a:r>
              <a:rPr lang="en-US" altLang="en-US" sz="2400">
                <a:latin typeface="LW Perfect Print" pitchFamily="2" charset="0"/>
              </a:rPr>
              <a:t>All swimmers will receive a T-Shirt </a:t>
            </a:r>
            <a:r>
              <a:rPr lang="en-US" altLang="en-US" sz="2400" b="1" u="sng">
                <a:latin typeface="LW Perfect Print" pitchFamily="2" charset="0"/>
              </a:rPr>
              <a:t>and</a:t>
            </a:r>
            <a:r>
              <a:rPr lang="en-US" altLang="en-US" sz="2400">
                <a:latin typeface="LW Perfect Print" pitchFamily="2" charset="0"/>
              </a:rPr>
              <a:t> Silicone Cap</a:t>
            </a:r>
          </a:p>
          <a:p>
            <a:pPr eaLnBrk="1" hangingPunct="1">
              <a:spcBef>
                <a:spcPct val="0"/>
              </a:spcBef>
              <a:buClrTx/>
              <a:buSzTx/>
              <a:buFont typeface="Wingdings 2" panose="05020102010507070707" pitchFamily="18" charset="2"/>
              <a:buNone/>
              <a:defRPr/>
            </a:pPr>
            <a:endParaRPr lang="en-US" altLang="en-US" sz="1200">
              <a:latin typeface="LW Perfect Print" pitchFamily="2" charset="0"/>
            </a:endParaRPr>
          </a:p>
          <a:p>
            <a:pPr marL="342900" indent="-342900" eaLnBrk="1" hangingPunct="1">
              <a:spcBef>
                <a:spcPct val="0"/>
              </a:spcBef>
              <a:buClrTx/>
              <a:buSzTx/>
              <a:defRPr/>
            </a:pPr>
            <a:r>
              <a:rPr lang="en-US" altLang="en-US" sz="2400">
                <a:latin typeface="LW Perfect Print" pitchFamily="2" charset="0"/>
              </a:rPr>
              <a:t>All swim team families </a:t>
            </a:r>
            <a:r>
              <a:rPr lang="en-US" altLang="en-US" sz="2400" u="sng">
                <a:latin typeface="LW Perfect Print" pitchFamily="2" charset="0"/>
              </a:rPr>
              <a:t>must</a:t>
            </a:r>
            <a:r>
              <a:rPr lang="en-US" altLang="en-US" sz="2400">
                <a:latin typeface="LW Perfect Print" pitchFamily="2" charset="0"/>
              </a:rPr>
              <a:t> be members of Twin Lakes Country Club.  Please contact David Hobson at the Club to get your membership (253-838-0432.)</a:t>
            </a:r>
          </a:p>
          <a:p>
            <a:pPr marL="342900" indent="-342900" eaLnBrk="1" hangingPunct="1">
              <a:spcBef>
                <a:spcPct val="0"/>
              </a:spcBef>
              <a:buClrTx/>
              <a:buSzTx/>
              <a:defRPr/>
            </a:pPr>
            <a:endParaRPr lang="en-US" altLang="en-US" sz="1200">
              <a:latin typeface="LW Perfect Print" pitchFamily="2"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Box 6">
            <a:extLst>
              <a:ext uri="{FF2B5EF4-FFF2-40B4-BE49-F238E27FC236}">
                <a16:creationId xmlns:a16="http://schemas.microsoft.com/office/drawing/2014/main" id="{CCB9E6D8-A6CE-414A-4A08-A8C783E5A1CB}"/>
              </a:ext>
            </a:extLst>
          </p:cNvPr>
          <p:cNvSpPr txBox="1">
            <a:spLocks noChangeArrowheads="1"/>
          </p:cNvSpPr>
          <p:nvPr/>
        </p:nvSpPr>
        <p:spPr bwMode="auto">
          <a:xfrm>
            <a:off x="533400" y="1524000"/>
            <a:ext cx="8077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7200" b="1">
                <a:latin typeface="LW Title" pitchFamily="2" charset="0"/>
              </a:rPr>
              <a:t>Meet &amp; Practice Schedule</a:t>
            </a:r>
          </a:p>
        </p:txBody>
      </p:sp>
      <p:pic>
        <p:nvPicPr>
          <p:cNvPr id="56323" name="Picture 4">
            <a:extLst>
              <a:ext uri="{FF2B5EF4-FFF2-40B4-BE49-F238E27FC236}">
                <a16:creationId xmlns:a16="http://schemas.microsoft.com/office/drawing/2014/main" id="{29AE8D0D-98D6-504E-B5AD-9AE714886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5638800"/>
            <a:ext cx="18288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2">
            <a:extLst>
              <a:ext uri="{FF2B5EF4-FFF2-40B4-BE49-F238E27FC236}">
                <a16:creationId xmlns:a16="http://schemas.microsoft.com/office/drawing/2014/main" id="{E23F8E41-AE33-0EEC-7C91-503A389BDD7F}"/>
              </a:ext>
            </a:extLst>
          </p:cNvPr>
          <p:cNvSpPr txBox="1">
            <a:spLocks noChangeArrowheads="1"/>
          </p:cNvSpPr>
          <p:nvPr/>
        </p:nvSpPr>
        <p:spPr bwMode="auto">
          <a:xfrm>
            <a:off x="274933" y="633547"/>
            <a:ext cx="2799288" cy="667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marL="0" indent="0" eaLnBrk="1" hangingPunct="1">
              <a:spcBef>
                <a:spcPct val="0"/>
              </a:spcBef>
              <a:buClrTx/>
              <a:buSzTx/>
              <a:buNone/>
            </a:pPr>
            <a:endParaRPr lang="en-US" altLang="en-US" sz="1800">
              <a:latin typeface="LW Perfect Print" pitchFamily="2" charset="0"/>
            </a:endParaRPr>
          </a:p>
          <a:p>
            <a:pPr eaLnBrk="1" hangingPunct="1">
              <a:spcBef>
                <a:spcPct val="0"/>
              </a:spcBef>
              <a:buClrTx/>
              <a:buSzTx/>
            </a:pPr>
            <a:r>
              <a:rPr lang="en-US" altLang="en-US" sz="1800">
                <a:latin typeface="LW Perfect Print" pitchFamily="2" charset="0"/>
              </a:rPr>
              <a:t>Thank you for coming to learn more about our team and the upcoming 2023 season.</a:t>
            </a:r>
          </a:p>
          <a:p>
            <a:pPr eaLnBrk="1" hangingPunct="1">
              <a:spcBef>
                <a:spcPct val="0"/>
              </a:spcBef>
              <a:buClrTx/>
              <a:buSzTx/>
            </a:pPr>
            <a:endParaRPr lang="en-US" altLang="en-US" sz="1800">
              <a:latin typeface="LW Perfect Print" pitchFamily="2" charset="0"/>
            </a:endParaRPr>
          </a:p>
          <a:p>
            <a:pPr eaLnBrk="1" hangingPunct="1">
              <a:spcBef>
                <a:spcPct val="0"/>
              </a:spcBef>
              <a:buClrTx/>
              <a:buSzTx/>
            </a:pPr>
            <a:r>
              <a:rPr lang="en-US" altLang="en-US" sz="1800" b="1">
                <a:latin typeface="LW Perfect Print" pitchFamily="2" charset="0"/>
              </a:rPr>
              <a:t>What is Twin Lakes Swim Team all about?</a:t>
            </a:r>
          </a:p>
          <a:p>
            <a:pPr eaLnBrk="1" hangingPunct="1">
              <a:spcBef>
                <a:spcPct val="0"/>
              </a:spcBef>
              <a:buClrTx/>
              <a:buSzTx/>
            </a:pPr>
            <a:r>
              <a:rPr lang="en-US" altLang="en-US" sz="1800">
                <a:latin typeface="LW Perfect Print" pitchFamily="2" charset="0"/>
              </a:rPr>
              <a:t>We are a </a:t>
            </a:r>
            <a:r>
              <a:rPr lang="en-US" altLang="en-US" sz="1800" i="1" u="sng">
                <a:latin typeface="LW Perfect Print" pitchFamily="2" charset="0"/>
              </a:rPr>
              <a:t>summer league swim team</a:t>
            </a:r>
            <a:r>
              <a:rPr lang="en-US" altLang="en-US" sz="1800">
                <a:latin typeface="LW Perfect Print" pitchFamily="2" charset="0"/>
              </a:rPr>
              <a:t> for ages 5 – 18 that focuses on developing each swimmer to their full potential.</a:t>
            </a:r>
          </a:p>
          <a:p>
            <a:pPr eaLnBrk="1" hangingPunct="1">
              <a:spcBef>
                <a:spcPct val="0"/>
              </a:spcBef>
              <a:buClrTx/>
              <a:buSzTx/>
            </a:pPr>
            <a:endParaRPr lang="en-US" altLang="en-US" sz="1800">
              <a:latin typeface="LW Perfect Print" pitchFamily="2" charset="0"/>
            </a:endParaRPr>
          </a:p>
          <a:p>
            <a:pPr eaLnBrk="1" hangingPunct="1">
              <a:spcBef>
                <a:spcPct val="0"/>
              </a:spcBef>
              <a:buClrTx/>
              <a:buSzTx/>
            </a:pPr>
            <a:r>
              <a:rPr lang="en-US" altLang="en-US" sz="1800">
                <a:latin typeface="LW Perfect Print" pitchFamily="2" charset="0"/>
              </a:rPr>
              <a:t>We help each swimmer increase their endurance, strength, stroke technique, starts, turns and overall love for swimming in a safe, and FUN environment.</a:t>
            </a:r>
          </a:p>
          <a:p>
            <a:pPr eaLnBrk="1" hangingPunct="1">
              <a:spcBef>
                <a:spcPct val="0"/>
              </a:spcBef>
              <a:buClrTx/>
              <a:buSzTx/>
            </a:pPr>
            <a:endParaRPr lang="en-US" altLang="en-US" sz="1600">
              <a:latin typeface="Century" panose="02040604050505020304" pitchFamily="18" charset="0"/>
            </a:endParaRPr>
          </a:p>
          <a:p>
            <a:pPr eaLnBrk="1" hangingPunct="1">
              <a:spcBef>
                <a:spcPct val="0"/>
              </a:spcBef>
              <a:buClrTx/>
              <a:buSzTx/>
            </a:pPr>
            <a:endParaRPr lang="en-US" altLang="en-US" sz="1600">
              <a:latin typeface="Century" panose="02040604050505020304" pitchFamily="18" charset="0"/>
            </a:endParaRPr>
          </a:p>
        </p:txBody>
      </p:sp>
      <p:pic>
        <p:nvPicPr>
          <p:cNvPr id="9219" name="Picture 4">
            <a:extLst>
              <a:ext uri="{FF2B5EF4-FFF2-40B4-BE49-F238E27FC236}">
                <a16:creationId xmlns:a16="http://schemas.microsoft.com/office/drawing/2014/main" id="{4E7077BA-1F2E-E6D9-F194-21978A443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23813"/>
            <a:ext cx="11430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D6DC4C1-4FAD-8769-91A7-74599B82E2D1}"/>
              </a:ext>
            </a:extLst>
          </p:cNvPr>
          <p:cNvPicPr>
            <a:picLocks noChangeAspect="1"/>
          </p:cNvPicPr>
          <p:nvPr/>
        </p:nvPicPr>
        <p:blipFill>
          <a:blip r:embed="rId4"/>
          <a:stretch>
            <a:fillRect/>
          </a:stretch>
        </p:blipFill>
        <p:spPr>
          <a:xfrm>
            <a:off x="3073196" y="1588173"/>
            <a:ext cx="5735112" cy="4586953"/>
          </a:xfrm>
          <a:prstGeom prst="rect">
            <a:avLst/>
          </a:prstGeom>
        </p:spPr>
      </p:pic>
      <p:sp>
        <p:nvSpPr>
          <p:cNvPr id="4" name="TextBox 3">
            <a:extLst>
              <a:ext uri="{FF2B5EF4-FFF2-40B4-BE49-F238E27FC236}">
                <a16:creationId xmlns:a16="http://schemas.microsoft.com/office/drawing/2014/main" id="{3EC84C76-0FED-A8E2-287D-F6FDA8CE3039}"/>
              </a:ext>
            </a:extLst>
          </p:cNvPr>
          <p:cNvSpPr txBox="1"/>
          <p:nvPr/>
        </p:nvSpPr>
        <p:spPr>
          <a:xfrm>
            <a:off x="457200" y="306388"/>
            <a:ext cx="8382000" cy="1354217"/>
          </a:xfrm>
          <a:prstGeom prst="rect">
            <a:avLst/>
          </a:prstGeom>
          <a:noFill/>
        </p:spPr>
        <p:txBody>
          <a:bodyPr wrap="square" rtlCol="0">
            <a:spAutoFit/>
          </a:bodyPr>
          <a:lstStyle/>
          <a:p>
            <a:pPr algn="ctr" eaLnBrk="1" hangingPunct="1"/>
            <a:r>
              <a:rPr lang="en-US" altLang="en-US" sz="3200">
                <a:latin typeface="KG Sorry Not Sorry Chub" panose="02000506000000020004" pitchFamily="2" charset="77"/>
              </a:rPr>
              <a:t>Welcome Penguin families and prospective</a:t>
            </a:r>
          </a:p>
          <a:p>
            <a:pPr algn="ctr" eaLnBrk="1" hangingPunct="1"/>
            <a:r>
              <a:rPr lang="en-US" altLang="en-US" sz="3200">
                <a:latin typeface="KG Sorry Not Sorry Chub" panose="02000506000000020004" pitchFamily="2" charset="77"/>
              </a:rPr>
              <a:t> Penguin families!</a:t>
            </a:r>
          </a:p>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4">
            <a:extLst>
              <a:ext uri="{FF2B5EF4-FFF2-40B4-BE49-F238E27FC236}">
                <a16:creationId xmlns:a16="http://schemas.microsoft.com/office/drawing/2014/main" id="{8E74CA9C-9AF7-C85D-F64F-7FA64D61A18A}"/>
              </a:ext>
            </a:extLst>
          </p:cNvPr>
          <p:cNvSpPr txBox="1">
            <a:spLocks noChangeArrowheads="1"/>
          </p:cNvSpPr>
          <p:nvPr/>
        </p:nvSpPr>
        <p:spPr bwMode="auto">
          <a:xfrm>
            <a:off x="838200" y="431800"/>
            <a:ext cx="8305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2800">
                <a:latin typeface="LW Title" pitchFamily="2" charset="0"/>
              </a:rPr>
              <a:t>Twin Lakes 2023 Practice Schedule</a:t>
            </a:r>
          </a:p>
        </p:txBody>
      </p:sp>
      <p:pic>
        <p:nvPicPr>
          <p:cNvPr id="58371" name="Picture 4">
            <a:extLst>
              <a:ext uri="{FF2B5EF4-FFF2-40B4-BE49-F238E27FC236}">
                <a16:creationId xmlns:a16="http://schemas.microsoft.com/office/drawing/2014/main" id="{86EFAAAE-B08D-A28A-8C12-2BE8A0826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103188"/>
            <a:ext cx="13335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Box 3">
            <a:extLst>
              <a:ext uri="{FF2B5EF4-FFF2-40B4-BE49-F238E27FC236}">
                <a16:creationId xmlns:a16="http://schemas.microsoft.com/office/drawing/2014/main" id="{5B06F542-27A6-FDE6-D980-D8CF89420093}"/>
              </a:ext>
            </a:extLst>
          </p:cNvPr>
          <p:cNvSpPr txBox="1">
            <a:spLocks noChangeArrowheads="1"/>
          </p:cNvSpPr>
          <p:nvPr/>
        </p:nvSpPr>
        <p:spPr bwMode="auto">
          <a:xfrm>
            <a:off x="266700" y="1089025"/>
            <a:ext cx="86106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eaLnBrk="1" hangingPunct="1">
              <a:spcBef>
                <a:spcPct val="0"/>
              </a:spcBef>
              <a:buClrTx/>
              <a:buSzTx/>
              <a:buFont typeface="Wingdings 2" pitchFamily="2" charset="2"/>
              <a:buNone/>
            </a:pPr>
            <a:endParaRPr lang="en-US" altLang="en-US" sz="1800">
              <a:latin typeface="LW Perfect Print" pitchFamily="2" charset="0"/>
            </a:endParaRPr>
          </a:p>
          <a:p>
            <a:pPr eaLnBrk="1" hangingPunct="1">
              <a:spcBef>
                <a:spcPct val="0"/>
              </a:spcBef>
              <a:buClrTx/>
              <a:buSzTx/>
              <a:buFont typeface="Arial" panose="020B0604020202020204" pitchFamily="34" charset="0"/>
              <a:buChar char="•"/>
            </a:pPr>
            <a:r>
              <a:rPr lang="en-US" altLang="en-US" sz="1800">
                <a:latin typeface="LW Perfect Print" pitchFamily="2" charset="0"/>
              </a:rPr>
              <a:t>Practices start on </a:t>
            </a:r>
            <a:r>
              <a:rPr lang="en-US" altLang="en-US" sz="1800" b="1">
                <a:latin typeface="LW Perfect Print" pitchFamily="2" charset="0"/>
              </a:rPr>
              <a:t>Tuesday, May 30</a:t>
            </a:r>
            <a:r>
              <a:rPr lang="en-US" altLang="en-US" sz="1800" b="1" baseline="30000">
                <a:latin typeface="LW Perfect Print" pitchFamily="2" charset="0"/>
              </a:rPr>
              <a:t>st</a:t>
            </a:r>
            <a:r>
              <a:rPr lang="en-US" altLang="en-US" sz="1800" b="1">
                <a:latin typeface="LW Perfect Print" pitchFamily="2" charset="0"/>
              </a:rPr>
              <a:t> </a:t>
            </a:r>
            <a:r>
              <a:rPr lang="en-US" altLang="en-US" sz="1800">
                <a:latin typeface="LW Perfect Print" pitchFamily="2" charset="0"/>
              </a:rPr>
              <a:t>practices will be as follows until school is out:</a:t>
            </a:r>
          </a:p>
          <a:p>
            <a:pPr eaLnBrk="1" hangingPunct="1">
              <a:spcBef>
                <a:spcPct val="0"/>
              </a:spcBef>
              <a:buClrTx/>
              <a:buSzTx/>
              <a:buFont typeface="Arial" panose="020B0604020202020204" pitchFamily="34" charset="0"/>
              <a:buChar char="•"/>
            </a:pPr>
            <a:endParaRPr lang="en-US" altLang="en-US" sz="1800">
              <a:latin typeface="LW Perfect Print" pitchFamily="2" charset="0"/>
            </a:endParaRPr>
          </a:p>
          <a:p>
            <a:pPr lvl="1" eaLnBrk="1" hangingPunct="1">
              <a:spcBef>
                <a:spcPct val="0"/>
              </a:spcBef>
              <a:buClrTx/>
              <a:buSzTx/>
              <a:buFont typeface="Arial" panose="020B0604020202020204" pitchFamily="34" charset="0"/>
              <a:buChar char="•"/>
            </a:pPr>
            <a:r>
              <a:rPr lang="en-US" altLang="en-US" sz="1800">
                <a:latin typeface="LW Perfect Print" pitchFamily="2" charset="0"/>
              </a:rPr>
              <a:t>Ages 13 and up:  	3:30pm to 5:00pm</a:t>
            </a:r>
          </a:p>
          <a:p>
            <a:pPr lvl="1" eaLnBrk="1" hangingPunct="1">
              <a:spcBef>
                <a:spcPct val="0"/>
              </a:spcBef>
              <a:buClrTx/>
              <a:buSzTx/>
              <a:buFont typeface="Arial" panose="020B0604020202020204" pitchFamily="34" charset="0"/>
              <a:buChar char="•"/>
            </a:pPr>
            <a:r>
              <a:rPr lang="en-US" altLang="en-US" sz="1800">
                <a:latin typeface="LW Perfect Print" pitchFamily="2" charset="0"/>
              </a:rPr>
              <a:t>Ages 9 – 12:  	5:00pm to 6:00pm </a:t>
            </a:r>
          </a:p>
          <a:p>
            <a:pPr lvl="1" eaLnBrk="1" hangingPunct="1">
              <a:spcBef>
                <a:spcPct val="0"/>
              </a:spcBef>
              <a:buClrTx/>
              <a:buSzTx/>
              <a:buFont typeface="Arial" panose="020B0604020202020204" pitchFamily="34" charset="0"/>
              <a:buChar char="•"/>
            </a:pPr>
            <a:r>
              <a:rPr lang="en-US" altLang="en-US" sz="1800">
                <a:latin typeface="LW Perfect Print" pitchFamily="2" charset="0"/>
              </a:rPr>
              <a:t>Ages 7 – 8:	6:00pm to 6:30pm</a:t>
            </a:r>
          </a:p>
          <a:p>
            <a:pPr lvl="1" eaLnBrk="1" hangingPunct="1">
              <a:spcBef>
                <a:spcPct val="0"/>
              </a:spcBef>
              <a:buClrTx/>
              <a:buSzTx/>
              <a:buFont typeface="Arial" panose="020B0604020202020204" pitchFamily="34" charset="0"/>
              <a:buChar char="•"/>
            </a:pPr>
            <a:r>
              <a:rPr lang="en-US" altLang="en-US" sz="1800">
                <a:latin typeface="LW Perfect Print" pitchFamily="2" charset="0"/>
              </a:rPr>
              <a:t>Ages 6 and under: 6:30pm to 7:00pm</a:t>
            </a:r>
          </a:p>
          <a:p>
            <a:pPr eaLnBrk="1" hangingPunct="1">
              <a:spcBef>
                <a:spcPct val="0"/>
              </a:spcBef>
              <a:buClrTx/>
              <a:buSzTx/>
              <a:buFont typeface="Wingdings 2" pitchFamily="2" charset="2"/>
              <a:buNone/>
            </a:pPr>
            <a:endParaRPr lang="en-US" altLang="en-US" sz="1800">
              <a:latin typeface="LW Perfect Print" pitchFamily="2" charset="0"/>
            </a:endParaRPr>
          </a:p>
          <a:p>
            <a:pPr eaLnBrk="1" hangingPunct="1">
              <a:spcBef>
                <a:spcPct val="0"/>
              </a:spcBef>
              <a:buClrTx/>
              <a:buSzTx/>
              <a:buFont typeface="Arial" panose="020B0604020202020204" pitchFamily="34" charset="0"/>
              <a:buChar char="•"/>
            </a:pPr>
            <a:r>
              <a:rPr lang="en-US" altLang="en-US" sz="1800">
                <a:latin typeface="LW Perfect Print" pitchFamily="2" charset="0"/>
              </a:rPr>
              <a:t>Starting on </a:t>
            </a:r>
            <a:r>
              <a:rPr lang="en-US" altLang="en-US" sz="1800" b="1">
                <a:latin typeface="LW Perfect Print" pitchFamily="2" charset="0"/>
              </a:rPr>
              <a:t>Thursday, June 22</a:t>
            </a:r>
            <a:r>
              <a:rPr lang="en-US" altLang="en-US" sz="1800" b="1" baseline="30000">
                <a:latin typeface="LW Perfect Print" pitchFamily="2" charset="0"/>
              </a:rPr>
              <a:t>th</a:t>
            </a:r>
            <a:r>
              <a:rPr lang="en-US" altLang="en-US" sz="1800" b="1">
                <a:latin typeface="LW Perfect Print" pitchFamily="2" charset="0"/>
              </a:rPr>
              <a:t> </a:t>
            </a:r>
            <a:r>
              <a:rPr lang="en-US" altLang="en-US" sz="1800">
                <a:latin typeface="LW Perfect Print" pitchFamily="2" charset="0"/>
              </a:rPr>
              <a:t>practices will switch to mornings and will be as follows:</a:t>
            </a:r>
          </a:p>
          <a:p>
            <a:pPr eaLnBrk="1" hangingPunct="1">
              <a:spcBef>
                <a:spcPct val="0"/>
              </a:spcBef>
              <a:buClrTx/>
              <a:buSzTx/>
              <a:buFont typeface="Arial" panose="020B0604020202020204" pitchFamily="34" charset="0"/>
              <a:buChar char="•"/>
            </a:pPr>
            <a:endParaRPr lang="en-US" altLang="en-US" sz="1800">
              <a:latin typeface="LW Perfect Print" pitchFamily="2" charset="0"/>
            </a:endParaRPr>
          </a:p>
          <a:p>
            <a:pPr lvl="1" eaLnBrk="1" hangingPunct="1">
              <a:spcBef>
                <a:spcPct val="0"/>
              </a:spcBef>
              <a:buClrTx/>
              <a:buSzTx/>
              <a:buFont typeface="Arial" panose="020B0604020202020204" pitchFamily="34" charset="0"/>
              <a:buChar char="•"/>
            </a:pPr>
            <a:r>
              <a:rPr lang="en-US" altLang="en-US" sz="1800">
                <a:latin typeface="LW Perfect Print" pitchFamily="2" charset="0"/>
              </a:rPr>
              <a:t>Ages 13 and up:    	7:00am to 8:20am</a:t>
            </a:r>
          </a:p>
          <a:p>
            <a:pPr lvl="1" eaLnBrk="1" hangingPunct="1">
              <a:spcBef>
                <a:spcPct val="0"/>
              </a:spcBef>
              <a:buClrTx/>
              <a:buSzTx/>
              <a:buFont typeface="Arial" panose="020B0604020202020204" pitchFamily="34" charset="0"/>
              <a:buChar char="•"/>
            </a:pPr>
            <a:r>
              <a:rPr lang="en-US" altLang="en-US" sz="1800">
                <a:latin typeface="LW Perfect Print" pitchFamily="2" charset="0"/>
              </a:rPr>
              <a:t>Ages 11-12:		8:30am to 9:30am</a:t>
            </a:r>
          </a:p>
          <a:p>
            <a:pPr lvl="1" eaLnBrk="1" hangingPunct="1">
              <a:spcBef>
                <a:spcPct val="0"/>
              </a:spcBef>
              <a:buClrTx/>
              <a:buSzTx/>
              <a:buFont typeface="Arial" panose="020B0604020202020204" pitchFamily="34" charset="0"/>
              <a:buChar char="•"/>
            </a:pPr>
            <a:r>
              <a:rPr lang="en-US" altLang="en-US" sz="1800">
                <a:latin typeface="LW Perfect Print" pitchFamily="2" charset="0"/>
              </a:rPr>
              <a:t>Ages 9-10:		9:35am to 10:10am</a:t>
            </a:r>
          </a:p>
          <a:p>
            <a:pPr lvl="1" eaLnBrk="1" hangingPunct="1">
              <a:spcBef>
                <a:spcPct val="0"/>
              </a:spcBef>
              <a:buClrTx/>
              <a:buSzTx/>
              <a:buFont typeface="Arial" panose="020B0604020202020204" pitchFamily="34" charset="0"/>
              <a:buChar char="•"/>
            </a:pPr>
            <a:r>
              <a:rPr lang="en-US" altLang="en-US" sz="1800">
                <a:latin typeface="LW Perfect Print" pitchFamily="2" charset="0"/>
              </a:rPr>
              <a:t>8 and Under:		10:15am to 10:50am</a:t>
            </a:r>
          </a:p>
          <a:p>
            <a:pPr lvl="1" eaLnBrk="1" hangingPunct="1">
              <a:spcBef>
                <a:spcPct val="0"/>
              </a:spcBef>
              <a:buClrTx/>
              <a:buSzTx/>
              <a:buNone/>
            </a:pPr>
            <a:r>
              <a:rPr lang="en-US" altLang="en-US" sz="1800">
                <a:latin typeface="LW Perfect Print" pitchFamily="2" charset="0"/>
              </a:rPr>
              <a:t>		</a:t>
            </a:r>
          </a:p>
        </p:txBody>
      </p:sp>
      <p:sp>
        <p:nvSpPr>
          <p:cNvPr id="2" name="TextBox 1">
            <a:extLst>
              <a:ext uri="{FF2B5EF4-FFF2-40B4-BE49-F238E27FC236}">
                <a16:creationId xmlns:a16="http://schemas.microsoft.com/office/drawing/2014/main" id="{122FBD3D-8848-8AA6-6ACB-68F7C4DFD18A}"/>
              </a:ext>
            </a:extLst>
          </p:cNvPr>
          <p:cNvSpPr txBox="1"/>
          <p:nvPr/>
        </p:nvSpPr>
        <p:spPr>
          <a:xfrm>
            <a:off x="381000" y="5562600"/>
            <a:ext cx="8496300" cy="646331"/>
          </a:xfrm>
          <a:prstGeom prst="rect">
            <a:avLst/>
          </a:prstGeom>
          <a:noFill/>
        </p:spPr>
        <p:txBody>
          <a:bodyPr wrap="square" rtlCol="0">
            <a:spAutoFit/>
          </a:bodyPr>
          <a:lstStyle/>
          <a:p>
            <a:pPr algn="ctr"/>
            <a:r>
              <a:rPr lang="en-US" altLang="en-US">
                <a:latin typeface="KG Sorry Not Sorry Chub" panose="02000506000000020004" pitchFamily="2" charset="77"/>
              </a:rPr>
              <a:t>Swimmers 8 years and under must be able to swim the full length of the pool. Swimmers will be evaluated during the first week of practice.	</a:t>
            </a:r>
            <a:endParaRPr lang="en-US">
              <a:latin typeface="KG Sorry Not Sorry Chub" panose="02000506000000020004" pitchFamily="2" charset="77"/>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4">
            <a:extLst>
              <a:ext uri="{FF2B5EF4-FFF2-40B4-BE49-F238E27FC236}">
                <a16:creationId xmlns:a16="http://schemas.microsoft.com/office/drawing/2014/main" id="{4AA1EC6F-3473-45C0-174C-165D8085D062}"/>
              </a:ext>
            </a:extLst>
          </p:cNvPr>
          <p:cNvSpPr txBox="1">
            <a:spLocks noChangeArrowheads="1"/>
          </p:cNvSpPr>
          <p:nvPr/>
        </p:nvSpPr>
        <p:spPr bwMode="auto">
          <a:xfrm>
            <a:off x="419100" y="487363"/>
            <a:ext cx="8305800" cy="584200"/>
          </a:xfrm>
          <a:prstGeom prst="rect">
            <a:avLst/>
          </a:prstGeom>
          <a:noFill/>
          <a:ln w="19050">
            <a:solidFill>
              <a:srgbClr val="FF993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3200">
                <a:latin typeface="LW Title" pitchFamily="2" charset="0"/>
              </a:rPr>
              <a:t>Twin Lakes 2023 Swim Meet Themes!</a:t>
            </a:r>
          </a:p>
        </p:txBody>
      </p:sp>
      <p:pic>
        <p:nvPicPr>
          <p:cNvPr id="60419" name="Picture 4">
            <a:extLst>
              <a:ext uri="{FF2B5EF4-FFF2-40B4-BE49-F238E27FC236}">
                <a16:creationId xmlns:a16="http://schemas.microsoft.com/office/drawing/2014/main" id="{6AED054B-7A5C-FEEA-BD19-2B6EFBECC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538" y="6189663"/>
            <a:ext cx="129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Box 3">
            <a:extLst>
              <a:ext uri="{FF2B5EF4-FFF2-40B4-BE49-F238E27FC236}">
                <a16:creationId xmlns:a16="http://schemas.microsoft.com/office/drawing/2014/main" id="{7155127F-A8A6-A1B4-A104-714BA74DD134}"/>
              </a:ext>
            </a:extLst>
          </p:cNvPr>
          <p:cNvSpPr txBox="1">
            <a:spLocks noChangeArrowheads="1"/>
          </p:cNvSpPr>
          <p:nvPr/>
        </p:nvSpPr>
        <p:spPr bwMode="auto">
          <a:xfrm>
            <a:off x="228600" y="1339692"/>
            <a:ext cx="8534400" cy="640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4800" u="sng" baseline="30000">
                <a:latin typeface="Century" panose="02040604050505020304" pitchFamily="18" charset="0"/>
              </a:rPr>
              <a:t>Home Meets</a:t>
            </a:r>
          </a:p>
          <a:p>
            <a:pPr algn="ctr" eaLnBrk="1" hangingPunct="1">
              <a:spcBef>
                <a:spcPct val="0"/>
              </a:spcBef>
              <a:buClrTx/>
              <a:buSzTx/>
              <a:buFontTx/>
              <a:buNone/>
            </a:pPr>
            <a:r>
              <a:rPr lang="en-US" altLang="en-US" sz="4800" baseline="30000">
                <a:latin typeface="Century" panose="02040604050505020304" pitchFamily="18" charset="0"/>
              </a:rPr>
              <a:t>June 22 -Super </a:t>
            </a:r>
            <a:r>
              <a:rPr lang="en-US" altLang="en-US" sz="4800" baseline="30000" err="1">
                <a:latin typeface="Century" panose="02040604050505020304" pitchFamily="18" charset="0"/>
              </a:rPr>
              <a:t>Heros</a:t>
            </a:r>
            <a:endParaRPr lang="en-US" altLang="en-US" sz="4800" baseline="30000">
              <a:latin typeface="Century" panose="02040604050505020304" pitchFamily="18" charset="0"/>
            </a:endParaRPr>
          </a:p>
          <a:p>
            <a:pPr algn="ctr" eaLnBrk="1" hangingPunct="1">
              <a:spcBef>
                <a:spcPct val="0"/>
              </a:spcBef>
              <a:buClrTx/>
              <a:buSzTx/>
              <a:buFontTx/>
              <a:buNone/>
            </a:pPr>
            <a:r>
              <a:rPr lang="en-US" altLang="en-US" sz="4800" baseline="30000">
                <a:latin typeface="Century" panose="02040604050505020304" pitchFamily="18" charset="0"/>
              </a:rPr>
              <a:t>June 29 - Cowboy / Western</a:t>
            </a:r>
          </a:p>
          <a:p>
            <a:pPr algn="ctr" eaLnBrk="1" hangingPunct="1">
              <a:spcBef>
                <a:spcPct val="0"/>
              </a:spcBef>
              <a:buClrTx/>
              <a:buSzTx/>
              <a:buFontTx/>
              <a:buNone/>
            </a:pPr>
            <a:r>
              <a:rPr lang="en-US" altLang="en-US" sz="4800" baseline="30000">
                <a:latin typeface="Century" panose="02040604050505020304" pitchFamily="18" charset="0"/>
              </a:rPr>
              <a:t>July 6 - Football</a:t>
            </a:r>
          </a:p>
          <a:p>
            <a:pPr algn="ctr" eaLnBrk="1" hangingPunct="1">
              <a:spcBef>
                <a:spcPct val="0"/>
              </a:spcBef>
              <a:buClrTx/>
              <a:buSzTx/>
              <a:buFontTx/>
              <a:buNone/>
            </a:pPr>
            <a:r>
              <a:rPr lang="en-US" altLang="en-US" sz="4800" baseline="30000">
                <a:latin typeface="Century" panose="02040604050505020304" pitchFamily="18" charset="0"/>
              </a:rPr>
              <a:t>July 13 - Throwback – y2k/90s/80s/neon</a:t>
            </a:r>
          </a:p>
          <a:p>
            <a:pPr algn="ctr" eaLnBrk="1" hangingPunct="1">
              <a:spcBef>
                <a:spcPct val="0"/>
              </a:spcBef>
              <a:buClrTx/>
              <a:buSzTx/>
              <a:buFontTx/>
              <a:buNone/>
            </a:pPr>
            <a:endParaRPr lang="en-US" altLang="en-US" sz="4800" baseline="30000">
              <a:latin typeface="Century" panose="02040604050505020304" pitchFamily="18" charset="0"/>
            </a:endParaRPr>
          </a:p>
          <a:p>
            <a:pPr algn="ctr" eaLnBrk="1" hangingPunct="1">
              <a:spcBef>
                <a:spcPct val="0"/>
              </a:spcBef>
              <a:buClrTx/>
              <a:buSzTx/>
              <a:buFontTx/>
              <a:buNone/>
            </a:pPr>
            <a:endParaRPr lang="en-US" altLang="en-US" sz="2000" baseline="30000">
              <a:latin typeface="Century" panose="02040604050505020304" pitchFamily="18" charset="0"/>
            </a:endParaRPr>
          </a:p>
          <a:p>
            <a:pPr algn="ctr" eaLnBrk="1" hangingPunct="1">
              <a:spcBef>
                <a:spcPct val="0"/>
              </a:spcBef>
              <a:buClrTx/>
              <a:buSzTx/>
              <a:buFontTx/>
              <a:buNone/>
            </a:pPr>
            <a:r>
              <a:rPr lang="en-US" altLang="en-US" sz="4800" u="sng" baseline="30000">
                <a:latin typeface="Century" panose="02040604050505020304" pitchFamily="18" charset="0"/>
              </a:rPr>
              <a:t>B-Champs</a:t>
            </a:r>
            <a:r>
              <a:rPr lang="en-US" altLang="en-US" sz="4800" baseline="30000">
                <a:latin typeface="Century" panose="02040604050505020304" pitchFamily="18" charset="0"/>
              </a:rPr>
              <a:t> – Disney</a:t>
            </a:r>
          </a:p>
          <a:p>
            <a:pPr algn="ctr" eaLnBrk="1" hangingPunct="1">
              <a:spcBef>
                <a:spcPct val="0"/>
              </a:spcBef>
              <a:buClrTx/>
              <a:buSzTx/>
              <a:buFontTx/>
              <a:buNone/>
            </a:pPr>
            <a:endParaRPr lang="en-US" altLang="en-US" sz="4800" baseline="30000">
              <a:latin typeface="Century" panose="02040604050505020304" pitchFamily="18" charset="0"/>
            </a:endParaRPr>
          </a:p>
          <a:p>
            <a:pPr algn="ctr" eaLnBrk="1" hangingPunct="1">
              <a:spcBef>
                <a:spcPct val="0"/>
              </a:spcBef>
              <a:buClrTx/>
              <a:buSzTx/>
              <a:buFontTx/>
              <a:buNone/>
            </a:pPr>
            <a:r>
              <a:rPr lang="en-US" altLang="en-US" sz="4800" u="sng" baseline="30000">
                <a:latin typeface="Century" panose="02040604050505020304" pitchFamily="18" charset="0"/>
              </a:rPr>
              <a:t>All City</a:t>
            </a:r>
            <a:r>
              <a:rPr lang="en-US" altLang="en-US" sz="4800" baseline="30000">
                <a:latin typeface="Century" panose="02040604050505020304" pitchFamily="18" charset="0"/>
              </a:rPr>
              <a:t> – Hard Rock</a:t>
            </a:r>
          </a:p>
          <a:p>
            <a:pPr algn="ctr" eaLnBrk="1" hangingPunct="1">
              <a:spcBef>
                <a:spcPct val="0"/>
              </a:spcBef>
              <a:buClrTx/>
              <a:buSzTx/>
              <a:buFontTx/>
              <a:buNone/>
            </a:pPr>
            <a:endParaRPr lang="en-US" altLang="en-US" sz="3200" u="sng" baseline="30000">
              <a:latin typeface="Century" panose="02040604050505020304" pitchFamily="18" charset="0"/>
            </a:endParaRPr>
          </a:p>
          <a:p>
            <a:pPr algn="ctr" eaLnBrk="1" hangingPunct="1">
              <a:spcBef>
                <a:spcPct val="0"/>
              </a:spcBef>
              <a:buClrTx/>
              <a:buSzTx/>
              <a:buFontTx/>
              <a:buNone/>
            </a:pPr>
            <a:r>
              <a:rPr lang="en-US" altLang="en-US" sz="3200" baseline="30000">
                <a:latin typeface="Century" panose="02040604050505020304" pitchFamily="18" charset="0"/>
              </a:rPr>
              <a:t>* Additional Post Season Themes TBD</a:t>
            </a:r>
          </a:p>
          <a:p>
            <a:pPr algn="ctr" eaLnBrk="1" hangingPunct="1">
              <a:spcBef>
                <a:spcPct val="0"/>
              </a:spcBef>
              <a:buClrTx/>
              <a:buSzTx/>
              <a:buFontTx/>
              <a:buNone/>
            </a:pPr>
            <a:r>
              <a:rPr lang="en-US" altLang="en-US" sz="4800" baseline="30000">
                <a:latin typeface="Century" panose="02040604050505020304" pitchFamily="18" charset="0"/>
              </a:rPr>
              <a:t>	</a:t>
            </a:r>
            <a:r>
              <a:rPr lang="en-US" altLang="en-US" sz="6600">
                <a:latin typeface="Century" panose="02040604050505020304" pitchFamily="18" charset="0"/>
              </a:rPr>
              <a:t>	</a:t>
            </a:r>
          </a:p>
        </p:txBody>
      </p:sp>
      <p:pic>
        <p:nvPicPr>
          <p:cNvPr id="3" name="Graphic 2" descr="Hero Male outline">
            <a:extLst>
              <a:ext uri="{FF2B5EF4-FFF2-40B4-BE49-F238E27FC236}">
                <a16:creationId xmlns:a16="http://schemas.microsoft.com/office/drawing/2014/main" id="{6997B77E-6B86-8AB4-FDDE-3B849007E4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29400" y="1447800"/>
            <a:ext cx="914400" cy="914400"/>
          </a:xfrm>
          <a:prstGeom prst="rect">
            <a:avLst/>
          </a:prstGeom>
        </p:spPr>
      </p:pic>
      <p:pic>
        <p:nvPicPr>
          <p:cNvPr id="5" name="Picture 4" descr="A picture containing sunset, silhouette&#10;&#10;Description automatically generated">
            <a:extLst>
              <a:ext uri="{FF2B5EF4-FFF2-40B4-BE49-F238E27FC236}">
                <a16:creationId xmlns:a16="http://schemas.microsoft.com/office/drawing/2014/main" id="{46883DB1-6A0E-3837-BA6F-DC3FFCB2F72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33400" y="1905000"/>
            <a:ext cx="1280221" cy="790575"/>
          </a:xfrm>
          <a:prstGeom prst="rect">
            <a:avLst/>
          </a:prstGeom>
        </p:spPr>
      </p:pic>
      <p:pic>
        <p:nvPicPr>
          <p:cNvPr id="7" name="Picture 6" descr="Closeup of football laces">
            <a:extLst>
              <a:ext uri="{FF2B5EF4-FFF2-40B4-BE49-F238E27FC236}">
                <a16:creationId xmlns:a16="http://schemas.microsoft.com/office/drawing/2014/main" id="{B1CB1689-2B5D-3A19-7E42-6451BB71FF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6600" y="2621905"/>
            <a:ext cx="917597" cy="583925"/>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2AFCF5B7-6075-DE6D-F2FD-B8184C94FD9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937449" y="3657600"/>
            <a:ext cx="1143000" cy="737592"/>
          </a:xfrm>
          <a:prstGeom prst="rect">
            <a:avLst/>
          </a:prstGeom>
        </p:spPr>
      </p:pic>
      <p:pic>
        <p:nvPicPr>
          <p:cNvPr id="15" name="Picture 14" descr="A picture containing tower&#10;&#10;Description automatically generated">
            <a:extLst>
              <a:ext uri="{FF2B5EF4-FFF2-40B4-BE49-F238E27FC236}">
                <a16:creationId xmlns:a16="http://schemas.microsoft.com/office/drawing/2014/main" id="{2EDF2FD9-2BC1-2B81-6F3F-A9122283DAA9}"/>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90600" y="4073843"/>
            <a:ext cx="1321699" cy="933450"/>
          </a:xfrm>
          <a:prstGeom prst="rect">
            <a:avLst/>
          </a:prstGeom>
        </p:spPr>
      </p:pic>
      <p:pic>
        <p:nvPicPr>
          <p:cNvPr id="17" name="Picture 16" descr="A red and white electric guitar&#10;&#10;Description automatically generated with medium confidence">
            <a:extLst>
              <a:ext uri="{FF2B5EF4-FFF2-40B4-BE49-F238E27FC236}">
                <a16:creationId xmlns:a16="http://schemas.microsoft.com/office/drawing/2014/main" id="{06895251-8783-D669-1DCD-0FC436D439AF}"/>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6705600" y="4724400"/>
            <a:ext cx="942930" cy="124943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6">
            <a:extLst>
              <a:ext uri="{FF2B5EF4-FFF2-40B4-BE49-F238E27FC236}">
                <a16:creationId xmlns:a16="http://schemas.microsoft.com/office/drawing/2014/main" id="{EE0536DF-931A-FA7D-FFBD-6EEA66833192}"/>
              </a:ext>
            </a:extLst>
          </p:cNvPr>
          <p:cNvSpPr txBox="1">
            <a:spLocks noChangeArrowheads="1"/>
          </p:cNvSpPr>
          <p:nvPr/>
        </p:nvSpPr>
        <p:spPr bwMode="auto">
          <a:xfrm>
            <a:off x="762000" y="1524000"/>
            <a:ext cx="7848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7200" b="1">
                <a:latin typeface="Century" panose="02040604050505020304" pitchFamily="18" charset="0"/>
              </a:rPr>
              <a:t>Our Website / Registration</a:t>
            </a:r>
          </a:p>
        </p:txBody>
      </p:sp>
      <p:pic>
        <p:nvPicPr>
          <p:cNvPr id="64515" name="Picture 4">
            <a:extLst>
              <a:ext uri="{FF2B5EF4-FFF2-40B4-BE49-F238E27FC236}">
                <a16:creationId xmlns:a16="http://schemas.microsoft.com/office/drawing/2014/main" id="{7F7F61A2-8D24-112C-B673-6F87A2C74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5638800"/>
            <a:ext cx="18288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A8F10718-B9C8-45BA-85A5-337E247F7A3F}"/>
              </a:ext>
            </a:extLst>
          </p:cNvPr>
          <p:cNvSpPr>
            <a:spLocks noGrp="1"/>
          </p:cNvSpPr>
          <p:nvPr>
            <p:ph type="title"/>
          </p:nvPr>
        </p:nvSpPr>
        <p:spPr/>
        <p:txBody>
          <a:bodyPr anchor="ctr"/>
          <a:lstStyle/>
          <a:p>
            <a:pPr algn="ctr"/>
            <a:r>
              <a:rPr lang="en-US" altLang="en-US" sz="4800">
                <a:latin typeface="Century" panose="02040604050505020304" pitchFamily="18" charset="0"/>
              </a:rPr>
              <a:t>Registration</a:t>
            </a:r>
          </a:p>
        </p:txBody>
      </p:sp>
      <p:sp>
        <p:nvSpPr>
          <p:cNvPr id="66563" name="Content Placeholder 2">
            <a:extLst>
              <a:ext uri="{FF2B5EF4-FFF2-40B4-BE49-F238E27FC236}">
                <a16:creationId xmlns:a16="http://schemas.microsoft.com/office/drawing/2014/main" id="{A2D94A20-3D20-1934-5198-FE8DA5851661}"/>
              </a:ext>
            </a:extLst>
          </p:cNvPr>
          <p:cNvSpPr>
            <a:spLocks noGrp="1"/>
          </p:cNvSpPr>
          <p:nvPr>
            <p:ph idx="1"/>
          </p:nvPr>
        </p:nvSpPr>
        <p:spPr/>
        <p:txBody>
          <a:bodyPr/>
          <a:lstStyle/>
          <a:p>
            <a:r>
              <a:rPr lang="en-US" altLang="en-US" sz="2400">
                <a:latin typeface="Century" panose="02040604050505020304" pitchFamily="18" charset="0"/>
              </a:rPr>
              <a:t>Registration is now OPEN! </a:t>
            </a:r>
          </a:p>
          <a:p>
            <a:r>
              <a:rPr lang="en-US" altLang="en-US" sz="2400">
                <a:latin typeface="Century" panose="02040604050505020304" pitchFamily="18" charset="0"/>
              </a:rPr>
              <a:t>Registration will close June 18</a:t>
            </a:r>
            <a:r>
              <a:rPr lang="en-US" altLang="en-US" sz="2400" baseline="30000">
                <a:latin typeface="Century" panose="02040604050505020304" pitchFamily="18" charset="0"/>
              </a:rPr>
              <a:t>th</a:t>
            </a:r>
            <a:r>
              <a:rPr lang="en-US" altLang="en-US" sz="2400">
                <a:latin typeface="Century" panose="02040604050505020304" pitchFamily="18" charset="0"/>
              </a:rPr>
              <a:t>.</a:t>
            </a:r>
            <a:endParaRPr lang="en-US" altLang="en-US" sz="2200">
              <a:latin typeface="Century" panose="020406040505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4">
            <a:extLst>
              <a:ext uri="{FF2B5EF4-FFF2-40B4-BE49-F238E27FC236}">
                <a16:creationId xmlns:a16="http://schemas.microsoft.com/office/drawing/2014/main" id="{DD13FF54-A85A-A084-CCCF-8E2C3FACB6BE}"/>
              </a:ext>
            </a:extLst>
          </p:cNvPr>
          <p:cNvSpPr txBox="1">
            <a:spLocks noChangeArrowheads="1"/>
          </p:cNvSpPr>
          <p:nvPr/>
        </p:nvSpPr>
        <p:spPr bwMode="auto">
          <a:xfrm>
            <a:off x="92075" y="344488"/>
            <a:ext cx="830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3200" b="1" u="sng">
                <a:latin typeface="Century" panose="02040604050505020304" pitchFamily="18" charset="0"/>
              </a:rPr>
              <a:t>How To Register for Swim Team:</a:t>
            </a:r>
          </a:p>
        </p:txBody>
      </p:sp>
      <p:pic>
        <p:nvPicPr>
          <p:cNvPr id="67587" name="Picture 4">
            <a:extLst>
              <a:ext uri="{FF2B5EF4-FFF2-40B4-BE49-F238E27FC236}">
                <a16:creationId xmlns:a16="http://schemas.microsoft.com/office/drawing/2014/main" id="{42E8B014-CC3F-12D3-3977-2A3D176FEA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825" y="66675"/>
            <a:ext cx="127158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Box 3">
            <a:extLst>
              <a:ext uri="{FF2B5EF4-FFF2-40B4-BE49-F238E27FC236}">
                <a16:creationId xmlns:a16="http://schemas.microsoft.com/office/drawing/2014/main" id="{10240235-7E8B-3653-C0D4-DE1D7EC3C184}"/>
              </a:ext>
            </a:extLst>
          </p:cNvPr>
          <p:cNvSpPr txBox="1">
            <a:spLocks noChangeArrowheads="1"/>
          </p:cNvSpPr>
          <p:nvPr/>
        </p:nvSpPr>
        <p:spPr bwMode="auto">
          <a:xfrm>
            <a:off x="-28575" y="1279525"/>
            <a:ext cx="6037263"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eaLnBrk="1" hangingPunct="1">
              <a:spcBef>
                <a:spcPct val="0"/>
              </a:spcBef>
              <a:buClrTx/>
              <a:buSzTx/>
              <a:buFont typeface="Arial" panose="020B0604020202020204" pitchFamily="34" charset="0"/>
              <a:buChar char="•"/>
            </a:pPr>
            <a:r>
              <a:rPr lang="en-US" altLang="en-US" sz="1800">
                <a:latin typeface="Century" panose="02040604050505020304" pitchFamily="18" charset="0"/>
              </a:rPr>
              <a:t>Go to:  </a:t>
            </a:r>
            <a:r>
              <a:rPr lang="en-US" altLang="en-US" sz="1800" err="1">
                <a:latin typeface="Century" panose="02040604050505020304" pitchFamily="18" charset="0"/>
              </a:rPr>
              <a:t>www.twinlakespenguins.com</a:t>
            </a:r>
            <a:r>
              <a:rPr lang="en-US" altLang="en-US" sz="1800">
                <a:latin typeface="Century" panose="02040604050505020304" pitchFamily="18" charset="0"/>
              </a:rPr>
              <a:t> </a:t>
            </a:r>
          </a:p>
          <a:p>
            <a:pPr eaLnBrk="1" hangingPunct="1">
              <a:spcBef>
                <a:spcPct val="0"/>
              </a:spcBef>
              <a:buClrTx/>
              <a:buSzTx/>
              <a:buFont typeface="Arial" panose="020B0604020202020204" pitchFamily="34" charset="0"/>
              <a:buChar char="•"/>
            </a:pPr>
            <a:endParaRPr lang="en-US" altLang="en-US" sz="1800">
              <a:latin typeface="Century" panose="02040604050505020304" pitchFamily="18" charset="0"/>
            </a:endParaRPr>
          </a:p>
          <a:p>
            <a:pPr eaLnBrk="1" hangingPunct="1">
              <a:spcBef>
                <a:spcPct val="0"/>
              </a:spcBef>
              <a:buClrTx/>
              <a:buSzTx/>
              <a:buFont typeface="Arial" panose="020B0604020202020204" pitchFamily="34" charset="0"/>
              <a:buChar char="•"/>
            </a:pPr>
            <a:r>
              <a:rPr lang="en-US" altLang="en-US" sz="1800">
                <a:latin typeface="Century" panose="02040604050505020304" pitchFamily="18" charset="0"/>
              </a:rPr>
              <a:t>With this website we are able to do the following:</a:t>
            </a:r>
          </a:p>
          <a:p>
            <a:pPr lvl="1" eaLnBrk="1" hangingPunct="1">
              <a:spcBef>
                <a:spcPct val="0"/>
              </a:spcBef>
              <a:buClrTx/>
              <a:buSzTx/>
              <a:buFont typeface="Arial" panose="020B0604020202020204" pitchFamily="34" charset="0"/>
              <a:buChar char="•"/>
            </a:pPr>
            <a:r>
              <a:rPr lang="en-US" altLang="en-US" sz="1800">
                <a:latin typeface="Century" panose="02040604050505020304" pitchFamily="18" charset="0"/>
              </a:rPr>
              <a:t>Register for the upcoming 2023 swim season </a:t>
            </a:r>
            <a:endParaRPr lang="en-US" altLang="en-US" sz="1400">
              <a:latin typeface="Century" panose="02040604050505020304" pitchFamily="18" charset="0"/>
            </a:endParaRPr>
          </a:p>
          <a:p>
            <a:pPr lvl="1" eaLnBrk="1" hangingPunct="1">
              <a:spcBef>
                <a:spcPct val="0"/>
              </a:spcBef>
              <a:buClrTx/>
              <a:buSzTx/>
              <a:buFont typeface="Arial" panose="020B0604020202020204" pitchFamily="34" charset="0"/>
              <a:buChar char="•"/>
            </a:pPr>
            <a:r>
              <a:rPr lang="en-US" altLang="en-US" sz="1800">
                <a:latin typeface="Century" panose="02040604050505020304" pitchFamily="18" charset="0"/>
              </a:rPr>
              <a:t>Select the size T-shirt your swimmer needs</a:t>
            </a:r>
          </a:p>
          <a:p>
            <a:pPr lvl="1" eaLnBrk="1" hangingPunct="1">
              <a:spcBef>
                <a:spcPct val="0"/>
              </a:spcBef>
              <a:buClrTx/>
              <a:buSzTx/>
              <a:buFont typeface="Arial" panose="020B0604020202020204" pitchFamily="34" charset="0"/>
              <a:buChar char="•"/>
            </a:pPr>
            <a:r>
              <a:rPr lang="en-US" altLang="en-US" sz="1800">
                <a:latin typeface="Century" panose="02040604050505020304" pitchFamily="18" charset="0"/>
              </a:rPr>
              <a:t>Choose which meets you will attend/not attend</a:t>
            </a:r>
          </a:p>
          <a:p>
            <a:pPr lvl="1" eaLnBrk="1" hangingPunct="1">
              <a:spcBef>
                <a:spcPct val="0"/>
              </a:spcBef>
              <a:buClrTx/>
              <a:buSzTx/>
              <a:buFont typeface="Arial" panose="020B0604020202020204" pitchFamily="34" charset="0"/>
              <a:buChar char="•"/>
            </a:pPr>
            <a:r>
              <a:rPr lang="en-US" altLang="en-US" sz="1800">
                <a:latin typeface="Century" panose="02040604050505020304" pitchFamily="18" charset="0"/>
              </a:rPr>
              <a:t>Request a stroke you’d like your swimmer to do in each meet</a:t>
            </a:r>
          </a:p>
          <a:p>
            <a:pPr lvl="1" eaLnBrk="1" hangingPunct="1">
              <a:spcBef>
                <a:spcPct val="0"/>
              </a:spcBef>
              <a:buClrTx/>
              <a:buSzTx/>
              <a:buFont typeface="Arial" panose="020B0604020202020204" pitchFamily="34" charset="0"/>
              <a:buChar char="•"/>
            </a:pPr>
            <a:r>
              <a:rPr lang="en-US" altLang="en-US" sz="1800">
                <a:latin typeface="Century" panose="02040604050505020304" pitchFamily="18" charset="0"/>
              </a:rPr>
              <a:t>Sign up for volunteer positions for each home meet</a:t>
            </a:r>
          </a:p>
          <a:p>
            <a:pPr lvl="1" eaLnBrk="1" hangingPunct="1">
              <a:spcBef>
                <a:spcPct val="0"/>
              </a:spcBef>
              <a:buClrTx/>
              <a:buSzTx/>
              <a:buFont typeface="Arial" panose="020B0604020202020204" pitchFamily="34" charset="0"/>
              <a:buChar char="•"/>
            </a:pPr>
            <a:r>
              <a:rPr lang="en-US" altLang="en-US" sz="1800">
                <a:latin typeface="Century" panose="02040604050505020304" pitchFamily="18" charset="0"/>
              </a:rPr>
              <a:t>Get directions to each of the pools</a:t>
            </a:r>
          </a:p>
          <a:p>
            <a:pPr lvl="1" eaLnBrk="1" hangingPunct="1">
              <a:spcBef>
                <a:spcPct val="0"/>
              </a:spcBef>
              <a:buClrTx/>
              <a:buSzTx/>
              <a:buFont typeface="Arial" panose="020B0604020202020204" pitchFamily="34" charset="0"/>
              <a:buChar char="•"/>
            </a:pPr>
            <a:r>
              <a:rPr lang="en-US" altLang="en-US" sz="1800">
                <a:latin typeface="Century" panose="02040604050505020304" pitchFamily="18" charset="0"/>
              </a:rPr>
              <a:t>Check your swimmer’s meet results</a:t>
            </a:r>
          </a:p>
          <a:p>
            <a:pPr lvl="1" eaLnBrk="1" hangingPunct="1">
              <a:spcBef>
                <a:spcPct val="0"/>
              </a:spcBef>
              <a:buClrTx/>
              <a:buSzTx/>
              <a:buFont typeface="Arial" panose="020B0604020202020204" pitchFamily="34" charset="0"/>
              <a:buChar char="•"/>
            </a:pPr>
            <a:r>
              <a:rPr lang="en-US" altLang="en-US" sz="1800">
                <a:latin typeface="Century" panose="02040604050505020304" pitchFamily="18" charset="0"/>
              </a:rPr>
              <a:t>Send you emails through the Team Unify website</a:t>
            </a:r>
          </a:p>
          <a:p>
            <a:pPr lvl="1" eaLnBrk="1" hangingPunct="1">
              <a:spcBef>
                <a:spcPct val="0"/>
              </a:spcBef>
              <a:buClrTx/>
              <a:buSzTx/>
              <a:buFont typeface="Arial" panose="020B0604020202020204" pitchFamily="34" charset="0"/>
              <a:buChar char="•"/>
            </a:pPr>
            <a:r>
              <a:rPr lang="en-US" altLang="en-US" sz="1800">
                <a:latin typeface="Century" panose="02040604050505020304" pitchFamily="18" charset="0"/>
              </a:rPr>
              <a:t>Communicate reminders and updates and LOTS MORE!</a:t>
            </a:r>
          </a:p>
          <a:p>
            <a:pPr lvl="1" eaLnBrk="1" hangingPunct="1">
              <a:spcBef>
                <a:spcPct val="0"/>
              </a:spcBef>
              <a:buClrTx/>
              <a:buSzTx/>
              <a:buFont typeface="Arial" panose="020B0604020202020204" pitchFamily="34" charset="0"/>
              <a:buChar char="•"/>
            </a:pPr>
            <a:endParaRPr lang="en-US" altLang="en-US" sz="1800">
              <a:latin typeface="Century" panose="02040604050505020304" pitchFamily="18" charset="0"/>
            </a:endParaRPr>
          </a:p>
          <a:p>
            <a:pPr eaLnBrk="1" hangingPunct="1">
              <a:spcBef>
                <a:spcPct val="0"/>
              </a:spcBef>
              <a:buClrTx/>
              <a:buSzTx/>
              <a:buFont typeface="Arial" panose="020B0604020202020204" pitchFamily="34" charset="0"/>
              <a:buChar char="•"/>
            </a:pPr>
            <a:endParaRPr lang="en-US" altLang="en-US" sz="1800">
              <a:latin typeface="Century" panose="02040604050505020304" pitchFamily="18" charset="0"/>
            </a:endParaRPr>
          </a:p>
          <a:p>
            <a:pPr eaLnBrk="1" hangingPunct="1">
              <a:spcBef>
                <a:spcPct val="0"/>
              </a:spcBef>
              <a:buClrTx/>
              <a:buSzTx/>
              <a:buFontTx/>
              <a:buNone/>
            </a:pPr>
            <a:endParaRPr lang="en-US" altLang="en-US" sz="1800">
              <a:latin typeface="Century" panose="02040604050505020304" pitchFamily="18" charset="0"/>
            </a:endParaRPr>
          </a:p>
        </p:txBody>
      </p:sp>
      <p:pic>
        <p:nvPicPr>
          <p:cNvPr id="67589" name="Picture 1">
            <a:extLst>
              <a:ext uri="{FF2B5EF4-FFF2-40B4-BE49-F238E27FC236}">
                <a16:creationId xmlns:a16="http://schemas.microsoft.com/office/drawing/2014/main" id="{18F7EFAE-F6AF-13C5-FC1E-8E3E4892D5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360488"/>
            <a:ext cx="2843213" cy="504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244839-C1E0-00B1-A626-D339EF7A082C}"/>
              </a:ext>
            </a:extLst>
          </p:cNvPr>
          <p:cNvSpPr txBox="1"/>
          <p:nvPr/>
        </p:nvSpPr>
        <p:spPr>
          <a:xfrm>
            <a:off x="762000" y="381000"/>
            <a:ext cx="7620000" cy="954107"/>
          </a:xfrm>
          <a:prstGeom prst="rect">
            <a:avLst/>
          </a:prstGeom>
          <a:noFill/>
        </p:spPr>
        <p:txBody>
          <a:bodyPr wrap="square" rtlCol="0">
            <a:spAutoFit/>
          </a:bodyPr>
          <a:lstStyle/>
          <a:p>
            <a:pPr algn="ctr"/>
            <a:r>
              <a:rPr lang="en-US" sz="2800"/>
              <a:t>If you are having issues trying to register on the twinlakespenguins.com website </a:t>
            </a:r>
          </a:p>
        </p:txBody>
      </p:sp>
      <p:sp>
        <p:nvSpPr>
          <p:cNvPr id="3" name="TextBox 2">
            <a:extLst>
              <a:ext uri="{FF2B5EF4-FFF2-40B4-BE49-F238E27FC236}">
                <a16:creationId xmlns:a16="http://schemas.microsoft.com/office/drawing/2014/main" id="{42C2B542-949E-84EA-11BE-FB5B61A5515A}"/>
              </a:ext>
            </a:extLst>
          </p:cNvPr>
          <p:cNvSpPr txBox="1"/>
          <p:nvPr/>
        </p:nvSpPr>
        <p:spPr>
          <a:xfrm>
            <a:off x="1219200" y="1447800"/>
            <a:ext cx="6963638" cy="5047536"/>
          </a:xfrm>
          <a:prstGeom prst="rect">
            <a:avLst/>
          </a:prstGeom>
          <a:noFill/>
        </p:spPr>
        <p:txBody>
          <a:bodyPr wrap="none" rtlCol="0">
            <a:spAutoFit/>
          </a:bodyPr>
          <a:lstStyle/>
          <a:p>
            <a:pPr marL="285750" indent="-285750">
              <a:buFont typeface="Arial" panose="020B0604020202020204" pitchFamily="34" charset="0"/>
              <a:buChar char="•"/>
            </a:pPr>
            <a:r>
              <a:rPr lang="en-US" sz="1600"/>
              <a:t>Go to the </a:t>
            </a:r>
            <a:r>
              <a:rPr lang="en-US" sz="1600">
                <a:hlinkClick r:id="rId2"/>
              </a:rPr>
              <a:t>www.twinlakespenguins.com</a:t>
            </a:r>
            <a:r>
              <a:rPr lang="en-US" sz="1600"/>
              <a:t> website</a:t>
            </a:r>
          </a:p>
          <a:p>
            <a:pPr marL="285750" indent="-285750">
              <a:buFont typeface="Arial" panose="020B0604020202020204" pitchFamily="34" charset="0"/>
              <a:buChar char="•"/>
            </a:pPr>
            <a:r>
              <a:rPr lang="en-US" sz="1600"/>
              <a:t>On the main website page, scroll down on click on the </a:t>
            </a:r>
          </a:p>
          <a:p>
            <a:r>
              <a:rPr lang="en-US" sz="1600" b="1" i="1"/>
              <a:t>Online Registration</a:t>
            </a:r>
            <a:r>
              <a:rPr lang="en-US" sz="1600"/>
              <a:t> on the left side of the page.</a:t>
            </a:r>
          </a:p>
          <a:p>
            <a:pPr marL="285750" indent="-285750">
              <a:buFont typeface="Arial" panose="020B0604020202020204" pitchFamily="34" charset="0"/>
              <a:buChar char="•"/>
            </a:pPr>
            <a:r>
              <a:rPr lang="en-US" sz="1600" b="1" i="1"/>
              <a:t> </a:t>
            </a:r>
            <a:r>
              <a:rPr lang="en-US" sz="1600"/>
              <a:t>Select </a:t>
            </a:r>
            <a:r>
              <a:rPr lang="en-US" sz="1600" b="1" i="1"/>
              <a:t>Add to Cart </a:t>
            </a:r>
            <a:r>
              <a:rPr lang="en-US" sz="1600"/>
              <a:t>next to each age group that you wish</a:t>
            </a:r>
          </a:p>
          <a:p>
            <a:r>
              <a:rPr lang="en-US" sz="1600"/>
              <a:t>to register</a:t>
            </a:r>
          </a:p>
          <a:p>
            <a:pPr marL="285750" indent="-285750">
              <a:buFont typeface="Arial" panose="020B0604020202020204" pitchFamily="34" charset="0"/>
              <a:buChar char="•"/>
            </a:pPr>
            <a:r>
              <a:rPr lang="en-US" sz="1600"/>
              <a:t>After all members added to cart, select </a:t>
            </a:r>
            <a:r>
              <a:rPr lang="en-US" sz="1600" b="1" i="1"/>
              <a:t>My Shopping Cart </a:t>
            </a:r>
          </a:p>
          <a:p>
            <a:r>
              <a:rPr lang="en-US" sz="1600"/>
              <a:t>in the upper right corner of the page.</a:t>
            </a:r>
          </a:p>
          <a:p>
            <a:pPr marL="285750" indent="-285750">
              <a:buFont typeface="Arial" panose="020B0604020202020204" pitchFamily="34" charset="0"/>
              <a:buChar char="•"/>
            </a:pPr>
            <a:r>
              <a:rPr lang="en-US" sz="1600"/>
              <a:t>Select </a:t>
            </a:r>
            <a:r>
              <a:rPr lang="en-US" sz="1600" b="1" i="1"/>
              <a:t>Check Out Now</a:t>
            </a:r>
          </a:p>
          <a:p>
            <a:pPr marL="285750" indent="-285750">
              <a:buFont typeface="Arial" panose="020B0604020202020204" pitchFamily="34" charset="0"/>
              <a:buChar char="•"/>
            </a:pPr>
            <a:r>
              <a:rPr lang="en-US" sz="1600"/>
              <a:t>If not already signed in, you will now need to either Create an Account</a:t>
            </a:r>
          </a:p>
          <a:p>
            <a:r>
              <a:rPr lang="en-US" sz="1600"/>
              <a:t>or Log In</a:t>
            </a:r>
          </a:p>
          <a:p>
            <a:pPr marL="285750" indent="-285750">
              <a:buFont typeface="Arial" panose="020B0604020202020204" pitchFamily="34" charset="0"/>
              <a:buChar char="•"/>
            </a:pPr>
            <a:r>
              <a:rPr lang="en-US" sz="1600"/>
              <a:t>Next to each group, you will need to assign a swimmer</a:t>
            </a:r>
          </a:p>
          <a:p>
            <a:pPr marL="285750" indent="-285750">
              <a:buFont typeface="Arial" panose="020B0604020202020204" pitchFamily="34" charset="0"/>
              <a:buChar char="•"/>
            </a:pPr>
            <a:r>
              <a:rPr lang="en-US" sz="1600"/>
              <a:t>If it is a returning swimmer, when the text box with the list of swimmers</a:t>
            </a:r>
          </a:p>
          <a:p>
            <a:r>
              <a:rPr lang="en-US" sz="1600"/>
              <a:t>is open, you will need to go all the way to the right of their name and</a:t>
            </a:r>
          </a:p>
          <a:p>
            <a:r>
              <a:rPr lang="en-US" sz="1600"/>
              <a:t>click on the pencil icon</a:t>
            </a:r>
          </a:p>
          <a:p>
            <a:pPr marL="285750" indent="-285750">
              <a:buFont typeface="Arial" panose="020B0604020202020204" pitchFamily="34" charset="0"/>
              <a:buChar char="•"/>
            </a:pPr>
            <a:r>
              <a:rPr lang="en-US" sz="1600"/>
              <a:t>Once your swimmers info is open, you will need to make sure that </a:t>
            </a:r>
          </a:p>
          <a:p>
            <a:r>
              <a:rPr lang="en-US" sz="1600"/>
              <a:t>something is written in each text box (preferred name, medical etc. ).</a:t>
            </a:r>
          </a:p>
          <a:p>
            <a:r>
              <a:rPr lang="en-US" sz="1600"/>
              <a:t>The new software does not like any empty text box. You can even just type</a:t>
            </a:r>
          </a:p>
          <a:p>
            <a:r>
              <a:rPr lang="en-US" sz="1600"/>
              <a:t>None or Nothing</a:t>
            </a:r>
          </a:p>
          <a:p>
            <a:pPr marL="285750" indent="-285750">
              <a:buFont typeface="Arial" panose="020B0604020202020204" pitchFamily="34" charset="0"/>
              <a:buChar char="•"/>
            </a:pPr>
            <a:r>
              <a:rPr lang="en-US" sz="1600"/>
              <a:t>Once swimmer info is edited, you should be able to complete</a:t>
            </a:r>
          </a:p>
          <a:p>
            <a:r>
              <a:rPr lang="en-US" sz="1600"/>
              <a:t>checkout by following the remaining directions</a:t>
            </a:r>
            <a:r>
              <a:rPr lang="en-US"/>
              <a:t>.</a:t>
            </a:r>
          </a:p>
        </p:txBody>
      </p:sp>
      <p:pic>
        <p:nvPicPr>
          <p:cNvPr id="5" name="Graphic 4" descr="Pencil with solid fill">
            <a:extLst>
              <a:ext uri="{FF2B5EF4-FFF2-40B4-BE49-F238E27FC236}">
                <a16:creationId xmlns:a16="http://schemas.microsoft.com/office/drawing/2014/main" id="{FE54CB48-5BBB-849A-BA25-BECF99F60B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52800" y="4724400"/>
            <a:ext cx="152400" cy="152400"/>
          </a:xfrm>
          <a:prstGeom prst="rect">
            <a:avLst/>
          </a:prstGeom>
        </p:spPr>
      </p:pic>
    </p:spTree>
    <p:extLst>
      <p:ext uri="{BB962C8B-B14F-4D97-AF65-F5344CB8AC3E}">
        <p14:creationId xmlns:p14="http://schemas.microsoft.com/office/powerpoint/2010/main" val="1018112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EE6F7C5C-3C6E-6FAB-BCBB-EF4393AC07C6}"/>
              </a:ext>
            </a:extLst>
          </p:cNvPr>
          <p:cNvSpPr>
            <a:spLocks noGrp="1"/>
          </p:cNvSpPr>
          <p:nvPr>
            <p:ph type="title"/>
          </p:nvPr>
        </p:nvSpPr>
        <p:spPr/>
        <p:txBody>
          <a:bodyPr anchor="t"/>
          <a:lstStyle/>
          <a:p>
            <a:pPr algn="ctr"/>
            <a:r>
              <a:rPr lang="en-US" altLang="en-US" sz="4400">
                <a:solidFill>
                  <a:schemeClr val="tx1"/>
                </a:solidFill>
                <a:latin typeface="Century" panose="02040604050505020304" pitchFamily="18" charset="0"/>
              </a:rPr>
              <a:t>Team Communication</a:t>
            </a:r>
          </a:p>
        </p:txBody>
      </p:sp>
      <p:sp>
        <p:nvSpPr>
          <p:cNvPr id="69635" name="Content Placeholder 2">
            <a:extLst>
              <a:ext uri="{FF2B5EF4-FFF2-40B4-BE49-F238E27FC236}">
                <a16:creationId xmlns:a16="http://schemas.microsoft.com/office/drawing/2014/main" id="{92FD17B4-CC5E-E5B1-87E7-4E7197FF069C}"/>
              </a:ext>
            </a:extLst>
          </p:cNvPr>
          <p:cNvSpPr>
            <a:spLocks noGrp="1"/>
          </p:cNvSpPr>
          <p:nvPr>
            <p:ph idx="1"/>
          </p:nvPr>
        </p:nvSpPr>
        <p:spPr>
          <a:xfrm>
            <a:off x="457200" y="2057400"/>
            <a:ext cx="8229600" cy="4389438"/>
          </a:xfrm>
        </p:spPr>
        <p:txBody>
          <a:bodyPr/>
          <a:lstStyle/>
          <a:p>
            <a:r>
              <a:rPr lang="en-US" altLang="en-US"/>
              <a:t>We will communicate via email and posting on our Facebook and Instagram pages</a:t>
            </a:r>
          </a:p>
          <a:p>
            <a:r>
              <a:rPr lang="en-US" altLang="en-US"/>
              <a:t>You can make sure you get the latest information by:</a:t>
            </a:r>
          </a:p>
          <a:p>
            <a:pPr lvl="1"/>
            <a:r>
              <a:rPr lang="en-US" altLang="en-US" b="1" u="sng"/>
              <a:t>Verify the email address is valid when you register</a:t>
            </a:r>
          </a:p>
          <a:p>
            <a:pPr lvl="1"/>
            <a:r>
              <a:rPr lang="en-US" altLang="en-US"/>
              <a:t>Find us on Facebook (Twin Lakes Penguins Swim Team), like the page, and follow us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957C5EE2-2CFC-1025-2613-A534FCB13745}"/>
              </a:ext>
            </a:extLst>
          </p:cNvPr>
          <p:cNvSpPr>
            <a:spLocks noGrp="1"/>
          </p:cNvSpPr>
          <p:nvPr>
            <p:ph type="title"/>
          </p:nvPr>
        </p:nvSpPr>
        <p:spPr/>
        <p:txBody>
          <a:bodyPr/>
          <a:lstStyle/>
          <a:p>
            <a:pPr algn="ctr"/>
            <a:r>
              <a:rPr lang="en-US" altLang="en-US" sz="4400">
                <a:solidFill>
                  <a:schemeClr val="tx1"/>
                </a:solidFill>
                <a:latin typeface="Century" panose="02040604050505020304" pitchFamily="18" charset="0"/>
              </a:rPr>
              <a:t>Where do I get more Information?</a:t>
            </a:r>
          </a:p>
        </p:txBody>
      </p:sp>
      <p:sp>
        <p:nvSpPr>
          <p:cNvPr id="70659" name="Content Placeholder 2">
            <a:extLst>
              <a:ext uri="{FF2B5EF4-FFF2-40B4-BE49-F238E27FC236}">
                <a16:creationId xmlns:a16="http://schemas.microsoft.com/office/drawing/2014/main" id="{FB8468CD-8F79-17AD-CF31-F06AF2CD6FD5}"/>
              </a:ext>
            </a:extLst>
          </p:cNvPr>
          <p:cNvSpPr>
            <a:spLocks noGrp="1"/>
          </p:cNvSpPr>
          <p:nvPr>
            <p:ph idx="1"/>
          </p:nvPr>
        </p:nvSpPr>
        <p:spPr>
          <a:xfrm>
            <a:off x="457200" y="2362200"/>
            <a:ext cx="8229600" cy="4389438"/>
          </a:xfrm>
        </p:spPr>
        <p:txBody>
          <a:bodyPr/>
          <a:lstStyle/>
          <a:p>
            <a:r>
              <a:rPr lang="en-US" altLang="en-US"/>
              <a:t>Look on our webpage</a:t>
            </a:r>
          </a:p>
          <a:p>
            <a:r>
              <a:rPr lang="en-US" altLang="en-US"/>
              <a:t>Tips Tricks and Secrets</a:t>
            </a:r>
          </a:p>
          <a:p>
            <a:r>
              <a:rPr lang="en-US" altLang="en-US"/>
              <a:t>Survival Guide</a:t>
            </a:r>
          </a:p>
          <a:p>
            <a:r>
              <a:rPr lang="en-US" altLang="en-US"/>
              <a:t>Ask our new Parent welcome Team! For 10 and </a:t>
            </a:r>
            <a:r>
              <a:rPr lang="en-US" altLang="en-US" err="1"/>
              <a:t>unders</a:t>
            </a:r>
            <a:r>
              <a:rPr lang="en-US" altLang="en-US"/>
              <a:t> – Leila Carlson, for 11 and over – Lisa Yalcin</a:t>
            </a:r>
          </a:p>
          <a:p>
            <a:r>
              <a:rPr lang="en-US" altLang="en-US"/>
              <a:t>Ask! Our veteran parents are always welcoming and eager to help</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62756-DA7D-DD7A-FADB-7A8A34004111}"/>
              </a:ext>
            </a:extLst>
          </p:cNvPr>
          <p:cNvSpPr>
            <a:spLocks noGrp="1"/>
          </p:cNvSpPr>
          <p:nvPr>
            <p:ph type="ctrTitle"/>
          </p:nvPr>
        </p:nvSpPr>
        <p:spPr>
          <a:xfrm>
            <a:off x="647452" y="-165623"/>
            <a:ext cx="7851648" cy="1828800"/>
          </a:xfrm>
        </p:spPr>
        <p:txBody>
          <a:bodyPr/>
          <a:lstStyle/>
          <a:p>
            <a:pPr algn="ctr"/>
            <a:r>
              <a:rPr lang="en-US" sz="6000">
                <a:cs typeface="Calibri"/>
              </a:rPr>
              <a:t>Water Polo</a:t>
            </a:r>
          </a:p>
        </p:txBody>
      </p:sp>
      <p:sp>
        <p:nvSpPr>
          <p:cNvPr id="3" name="Content Placeholder 2">
            <a:extLst>
              <a:ext uri="{FF2B5EF4-FFF2-40B4-BE49-F238E27FC236}">
                <a16:creationId xmlns:a16="http://schemas.microsoft.com/office/drawing/2014/main" id="{11C8179D-2C5A-2B6C-8685-A0CEBACF6C84}"/>
              </a:ext>
            </a:extLst>
          </p:cNvPr>
          <p:cNvSpPr>
            <a:spLocks noGrp="1"/>
          </p:cNvSpPr>
          <p:nvPr>
            <p:ph type="subTitle" idx="1"/>
          </p:nvPr>
        </p:nvSpPr>
        <p:spPr>
          <a:xfrm>
            <a:off x="642493" y="1964046"/>
            <a:ext cx="7854696" cy="4033641"/>
          </a:xfrm>
        </p:spPr>
        <p:txBody>
          <a:bodyPr/>
          <a:lstStyle/>
          <a:p>
            <a:pPr algn="ctr"/>
            <a:r>
              <a:rPr lang="en-US"/>
              <a:t>Huge thank you to Thomas Donovan for kicking off our first ever season of TL water polo. Unfortunately the Donovan's will be traveling this summer, but fear not! We will still be offering water polo this year!</a:t>
            </a:r>
          </a:p>
          <a:p>
            <a:pPr algn="ctr"/>
            <a:r>
              <a:rPr lang="en-US"/>
              <a:t>Log into www.twinlakespenguins.com to register for Water Polo! Cost is $50 per swimmer. We are hoping to have our 12 and under team again this year, as well as add a 13 and over group. Water Polo registration is now</a:t>
            </a:r>
            <a:r>
              <a:rPr lang="en-US" b="1" i="1"/>
              <a:t> LIVE!</a:t>
            </a:r>
          </a:p>
        </p:txBody>
      </p:sp>
    </p:spTree>
    <p:extLst>
      <p:ext uri="{BB962C8B-B14F-4D97-AF65-F5344CB8AC3E}">
        <p14:creationId xmlns:p14="http://schemas.microsoft.com/office/powerpoint/2010/main" val="63850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1AE19-9684-D651-9700-B5D7D48DEF7A}"/>
              </a:ext>
            </a:extLst>
          </p:cNvPr>
          <p:cNvSpPr>
            <a:spLocks noGrp="1"/>
          </p:cNvSpPr>
          <p:nvPr>
            <p:ph type="title"/>
          </p:nvPr>
        </p:nvSpPr>
        <p:spPr>
          <a:xfrm>
            <a:off x="397823" y="170460"/>
            <a:ext cx="8229600" cy="1143000"/>
          </a:xfrm>
        </p:spPr>
        <p:txBody>
          <a:bodyPr/>
          <a:lstStyle/>
          <a:p>
            <a:pPr algn="ctr"/>
            <a:r>
              <a:rPr lang="en-US">
                <a:cs typeface="Calibri"/>
              </a:rPr>
              <a:t>Water Polo Coach Lilly</a:t>
            </a:r>
          </a:p>
        </p:txBody>
      </p:sp>
      <p:graphicFrame>
        <p:nvGraphicFramePr>
          <p:cNvPr id="6" name="Content Placeholder 2">
            <a:extLst>
              <a:ext uri="{FF2B5EF4-FFF2-40B4-BE49-F238E27FC236}">
                <a16:creationId xmlns:a16="http://schemas.microsoft.com/office/drawing/2014/main" id="{8E5A6ED9-C9AF-76E5-0710-487C4DAFCB02}"/>
              </a:ext>
            </a:extLst>
          </p:cNvPr>
          <p:cNvGraphicFramePr>
            <a:graphicFrameLocks noGrp="1"/>
          </p:cNvGraphicFramePr>
          <p:nvPr>
            <p:ph idx="1"/>
          </p:nvPr>
        </p:nvGraphicFramePr>
        <p:xfrm>
          <a:off x="457200" y="1272125"/>
          <a:ext cx="5280562" cy="51316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4" descr="A picture containing outdoor, brick, person, red&#10;&#10;Description automatically generated">
            <a:extLst>
              <a:ext uri="{FF2B5EF4-FFF2-40B4-BE49-F238E27FC236}">
                <a16:creationId xmlns:a16="http://schemas.microsoft.com/office/drawing/2014/main" id="{FEFF65EC-73AF-9928-5B17-117623DEAB4E}"/>
              </a:ext>
            </a:extLst>
          </p:cNvPr>
          <p:cNvPicPr>
            <a:picLocks noChangeAspect="1"/>
          </p:cNvPicPr>
          <p:nvPr/>
        </p:nvPicPr>
        <p:blipFill>
          <a:blip r:embed="rId7"/>
          <a:stretch>
            <a:fillRect/>
          </a:stretch>
        </p:blipFill>
        <p:spPr>
          <a:xfrm>
            <a:off x="4783778" y="1377441"/>
            <a:ext cx="3841667" cy="2559325"/>
          </a:xfrm>
          <a:prstGeom prst="rect">
            <a:avLst/>
          </a:prstGeom>
        </p:spPr>
      </p:pic>
      <p:pic>
        <p:nvPicPr>
          <p:cNvPr id="26" name="Picture 26">
            <a:extLst>
              <a:ext uri="{FF2B5EF4-FFF2-40B4-BE49-F238E27FC236}">
                <a16:creationId xmlns:a16="http://schemas.microsoft.com/office/drawing/2014/main" id="{D0CDC4A8-BE33-93F3-02A1-955AB39DD9D9}"/>
              </a:ext>
            </a:extLst>
          </p:cNvPr>
          <p:cNvPicPr>
            <a:picLocks noChangeAspect="1"/>
          </p:cNvPicPr>
          <p:nvPr/>
        </p:nvPicPr>
        <p:blipFill>
          <a:blip r:embed="rId8"/>
          <a:stretch>
            <a:fillRect/>
          </a:stretch>
        </p:blipFill>
        <p:spPr>
          <a:xfrm>
            <a:off x="6022128" y="4053444"/>
            <a:ext cx="1731119" cy="2571008"/>
          </a:xfrm>
          <a:prstGeom prst="rect">
            <a:avLst/>
          </a:prstGeom>
        </p:spPr>
      </p:pic>
    </p:spTree>
    <p:extLst>
      <p:ext uri="{BB962C8B-B14F-4D97-AF65-F5344CB8AC3E}">
        <p14:creationId xmlns:p14="http://schemas.microsoft.com/office/powerpoint/2010/main" val="3679124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A2273789-BB35-6CE7-25B2-CD6D89B3B1A5}"/>
              </a:ext>
            </a:extLst>
          </p:cNvPr>
          <p:cNvSpPr>
            <a:spLocks noGrp="1"/>
          </p:cNvSpPr>
          <p:nvPr>
            <p:ph type="ctrTitle"/>
          </p:nvPr>
        </p:nvSpPr>
        <p:spPr>
          <a:xfrm>
            <a:off x="538359" y="-150747"/>
            <a:ext cx="7851648" cy="1828800"/>
          </a:xfrm>
        </p:spPr>
        <p:txBody>
          <a:bodyPr anchor="ctr"/>
          <a:lstStyle/>
          <a:p>
            <a:pPr algn="ctr"/>
            <a:r>
              <a:rPr lang="en-US" altLang="en-US" sz="4800">
                <a:latin typeface="KG Sorry Not Sorry Chub" panose="02000506000000020004" pitchFamily="2" charset="77"/>
              </a:rPr>
              <a:t>2023 Season</a:t>
            </a:r>
          </a:p>
        </p:txBody>
      </p:sp>
      <p:sp>
        <p:nvSpPr>
          <p:cNvPr id="11267" name="Content Placeholder 2">
            <a:extLst>
              <a:ext uri="{FF2B5EF4-FFF2-40B4-BE49-F238E27FC236}">
                <a16:creationId xmlns:a16="http://schemas.microsoft.com/office/drawing/2014/main" id="{4CCFC558-19B1-A0A5-3D71-4C00732FF160}"/>
              </a:ext>
            </a:extLst>
          </p:cNvPr>
          <p:cNvSpPr>
            <a:spLocks noGrp="1"/>
          </p:cNvSpPr>
          <p:nvPr>
            <p:ph type="subTitle" idx="1"/>
          </p:nvPr>
        </p:nvSpPr>
        <p:spPr>
          <a:xfrm>
            <a:off x="1544992" y="1408662"/>
            <a:ext cx="5633160" cy="5079944"/>
          </a:xfrm>
        </p:spPr>
        <p:txBody>
          <a:bodyPr/>
          <a:lstStyle/>
          <a:p>
            <a:pPr algn="ctr"/>
            <a:r>
              <a:rPr lang="en-US" sz="2000">
                <a:latin typeface="LW Perfect Print" pitchFamily="2" charset="0"/>
              </a:rPr>
              <a:t>June 20- Parent Kid Meet</a:t>
            </a:r>
            <a:endParaRPr lang="en-US"/>
          </a:p>
          <a:p>
            <a:pPr algn="ctr"/>
            <a:r>
              <a:rPr lang="en-US" sz="2000">
                <a:latin typeface="LW Perfect Print" pitchFamily="2" charset="0"/>
              </a:rPr>
              <a:t>June 28- Olympic View @ TL</a:t>
            </a:r>
          </a:p>
          <a:p>
            <a:pPr algn="ctr"/>
            <a:r>
              <a:rPr lang="en-US" sz="2000">
                <a:latin typeface="LW Perfect Print" pitchFamily="2" charset="0"/>
              </a:rPr>
              <a:t>June 27- TL @ Arbor Heights</a:t>
            </a:r>
          </a:p>
          <a:p>
            <a:pPr algn="ctr"/>
            <a:r>
              <a:rPr lang="en-US" sz="2000">
                <a:latin typeface="LW Perfect Print" pitchFamily="2" charset="0"/>
              </a:rPr>
              <a:t>June 29- Normandy Park @ TL</a:t>
            </a:r>
          </a:p>
          <a:p>
            <a:pPr algn="ctr"/>
            <a:r>
              <a:rPr lang="en-US" sz="2000">
                <a:latin typeface="LW Perfect Print" pitchFamily="2" charset="0"/>
              </a:rPr>
              <a:t>July 6 -  Lakeridge @ TL</a:t>
            </a:r>
          </a:p>
          <a:p>
            <a:pPr algn="ctr"/>
            <a:r>
              <a:rPr lang="en-US" sz="2000">
                <a:latin typeface="LW Perfect Print" pitchFamily="2" charset="0"/>
              </a:rPr>
              <a:t>July 11 – TL @ Gregory </a:t>
            </a:r>
            <a:r>
              <a:rPr lang="en-US" sz="2000" err="1">
                <a:latin typeface="LW Perfect Print" pitchFamily="2" charset="0"/>
              </a:rPr>
              <a:t>Seahurst</a:t>
            </a:r>
            <a:endParaRPr lang="en-US" sz="2000">
              <a:latin typeface="LW Perfect Print" pitchFamily="2" charset="0"/>
            </a:endParaRPr>
          </a:p>
          <a:p>
            <a:pPr algn="ctr"/>
            <a:r>
              <a:rPr lang="en-US" sz="2000">
                <a:latin typeface="LW Perfect Print" pitchFamily="2" charset="0"/>
              </a:rPr>
              <a:t>July 13- Kent @ TL</a:t>
            </a:r>
          </a:p>
          <a:p>
            <a:pPr algn="ctr"/>
            <a:r>
              <a:rPr lang="en-US" sz="2000">
                <a:latin typeface="LW Perfect Print" pitchFamily="2" charset="0"/>
              </a:rPr>
              <a:t>July 18 - TL @ Marine Hills</a:t>
            </a:r>
          </a:p>
          <a:p>
            <a:pPr algn="ctr"/>
            <a:r>
              <a:rPr lang="en-US" sz="2000">
                <a:latin typeface="LW Perfect Print" pitchFamily="2" charset="0"/>
              </a:rPr>
              <a:t>July 20 -  B Champs @ Arbor Heights</a:t>
            </a:r>
          </a:p>
          <a:p>
            <a:pPr algn="ctr"/>
            <a:r>
              <a:rPr lang="en-US" sz="2000">
                <a:latin typeface="LW Perfect Print" pitchFamily="2" charset="0"/>
              </a:rPr>
              <a:t>July 24- Girls Prelims @ Gregory </a:t>
            </a:r>
            <a:r>
              <a:rPr lang="en-US" sz="2000" err="1">
                <a:latin typeface="LW Perfect Print" pitchFamily="2" charset="0"/>
              </a:rPr>
              <a:t>Seahurst</a:t>
            </a:r>
            <a:endParaRPr lang="en-US" sz="2000">
              <a:latin typeface="LW Perfect Print" pitchFamily="2" charset="0"/>
            </a:endParaRPr>
          </a:p>
          <a:p>
            <a:pPr algn="ctr"/>
            <a:r>
              <a:rPr lang="en-US" sz="2000">
                <a:latin typeface="LW Perfect Print" pitchFamily="2" charset="0"/>
              </a:rPr>
              <a:t>July 25-  Boys Prelims @ Olympic View</a:t>
            </a:r>
          </a:p>
          <a:p>
            <a:pPr algn="ctr"/>
            <a:r>
              <a:rPr lang="en-US" sz="2000">
                <a:latin typeface="LW Perfect Print" pitchFamily="2" charset="0"/>
              </a:rPr>
              <a:t>July 27 – Southerns @ Arbor Heights</a:t>
            </a:r>
          </a:p>
          <a:p>
            <a:pPr algn="ctr"/>
            <a:r>
              <a:rPr lang="en-US" sz="2000">
                <a:latin typeface="LW Perfect Print" pitchFamily="2" charset="0"/>
              </a:rPr>
              <a:t>August 1 – All City @ Aqua Club</a:t>
            </a:r>
          </a:p>
          <a:p>
            <a:pPr marL="0" indent="0">
              <a:buFont typeface="Wingdings 2" panose="05020102010507070707" pitchFamily="18" charset="2"/>
              <a:buNone/>
              <a:defRPr/>
            </a:pPr>
            <a:endParaRPr lang="en-US" altLang="en-US" sz="2000">
              <a:latin typeface="LW Perfect Print" pitchFamily="2" charset="0"/>
            </a:endParaRPr>
          </a:p>
          <a:p>
            <a:pPr lvl="1">
              <a:buFont typeface="Wingdings 2" panose="05020102010507070707" pitchFamily="18" charset="2"/>
              <a:buChar char=""/>
              <a:defRPr/>
            </a:pPr>
            <a:endParaRPr lang="en-US" altLang="en-US" sz="2000">
              <a:latin typeface="LW Perfect Print" pitchFamily="2" charset="0"/>
            </a:endParaRPr>
          </a:p>
          <a:p>
            <a:pPr lvl="1">
              <a:buFont typeface="Wingdings 2" panose="05020102010507070707" pitchFamily="18" charset="2"/>
              <a:buChar char=""/>
              <a:defRPr/>
            </a:pPr>
            <a:endParaRPr lang="en-US" altLang="en-US" sz="2000">
              <a:latin typeface="LW Perfect Print" pitchFamily="2"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6">
            <a:extLst>
              <a:ext uri="{FF2B5EF4-FFF2-40B4-BE49-F238E27FC236}">
                <a16:creationId xmlns:a16="http://schemas.microsoft.com/office/drawing/2014/main" id="{AB061818-F0DF-E71F-661C-8761CF722225}"/>
              </a:ext>
            </a:extLst>
          </p:cNvPr>
          <p:cNvSpPr txBox="1">
            <a:spLocks noChangeArrowheads="1"/>
          </p:cNvSpPr>
          <p:nvPr/>
        </p:nvSpPr>
        <p:spPr bwMode="auto">
          <a:xfrm>
            <a:off x="762000" y="1524000"/>
            <a:ext cx="7848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7200" b="1">
                <a:latin typeface="Century" panose="02040604050505020304" pitchFamily="18" charset="0"/>
              </a:rPr>
              <a:t>Sponsorship Opportunities</a:t>
            </a:r>
          </a:p>
        </p:txBody>
      </p:sp>
      <p:pic>
        <p:nvPicPr>
          <p:cNvPr id="71683" name="Picture 4">
            <a:extLst>
              <a:ext uri="{FF2B5EF4-FFF2-40B4-BE49-F238E27FC236}">
                <a16:creationId xmlns:a16="http://schemas.microsoft.com/office/drawing/2014/main" id="{C727DCD8-CB42-E746-8903-55E296C204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5638800"/>
            <a:ext cx="18288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a:extLst>
              <a:ext uri="{FF2B5EF4-FFF2-40B4-BE49-F238E27FC236}">
                <a16:creationId xmlns:a16="http://schemas.microsoft.com/office/drawing/2014/main" id="{22E0D885-84B1-22E1-FA61-2E6D278D5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990600"/>
            <a:ext cx="18288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005D189-7F56-FBB6-EDB4-29B59921BFED}"/>
              </a:ext>
            </a:extLst>
          </p:cNvPr>
          <p:cNvSpPr/>
          <p:nvPr/>
        </p:nvSpPr>
        <p:spPr>
          <a:xfrm>
            <a:off x="76200" y="87060"/>
            <a:ext cx="9144000" cy="6740307"/>
          </a:xfrm>
          <a:prstGeom prst="rect">
            <a:avLst/>
          </a:prstGeom>
        </p:spPr>
        <p:txBody>
          <a:bodyPr>
            <a:spAutoFit/>
          </a:bodyPr>
          <a:lstStyle/>
          <a:p>
            <a:pPr>
              <a:spcBef>
                <a:spcPts val="0"/>
              </a:spcBef>
              <a:spcAft>
                <a:spcPts val="0"/>
              </a:spcAft>
              <a:defRPr/>
            </a:pPr>
            <a:r>
              <a:rPr lang="en-US" sz="1600" b="1" u="sng">
                <a:latin typeface="Trebuchet MS" panose="020B0603020202020204" pitchFamily="34" charset="0"/>
                <a:ea typeface="Times New Roman" panose="02020603050405020304" pitchFamily="18" charset="0"/>
                <a:cs typeface="Times New Roman" panose="02020603050405020304" pitchFamily="18" charset="0"/>
              </a:rPr>
              <a:t>Platinum Status: $500.00 Donation</a:t>
            </a:r>
            <a:endParaRPr lang="en-US" sz="1600" b="1">
              <a:latin typeface="Cambria" panose="02040503050406030204" pitchFamily="18" charset="0"/>
              <a:ea typeface="Times New Roman" panose="02020603050405020304" pitchFamily="18" charset="0"/>
              <a:cs typeface="Times New Roman" panose="02020603050405020304" pitchFamily="18" charset="0"/>
            </a:endParaRPr>
          </a:p>
          <a:p>
            <a:pPr marL="342900" indent="-342900">
              <a:spcBef>
                <a:spcPts val="0"/>
              </a:spcBef>
              <a:spcAft>
                <a:spcPts val="0"/>
              </a:spcAft>
              <a:buFont typeface="Wingdings" panose="05000000000000000000" pitchFamily="2" charset="2"/>
              <a:buChar char=""/>
              <a:defRPr/>
            </a:pPr>
            <a:r>
              <a:rPr lang="en-US" sz="1600">
                <a:latin typeface="Trebuchet MS" panose="020B0603020202020204" pitchFamily="34" charset="0"/>
                <a:ea typeface="Times New Roman" panose="02020603050405020304" pitchFamily="18" charset="0"/>
                <a:cs typeface="Times New Roman" panose="02020603050405020304" pitchFamily="18" charset="0"/>
              </a:rPr>
              <a:t>Extra-Large sized logo on Twin Lakes banner displayed at pool all season</a:t>
            </a:r>
            <a:endParaRPr lang="en-US" sz="1600">
              <a:latin typeface="Cambria" panose="02040503050406030204" pitchFamily="18" charset="0"/>
              <a:ea typeface="Times New Roman" panose="02020603050405020304" pitchFamily="18" charset="0"/>
              <a:cs typeface="Times New Roman" panose="02020603050405020304" pitchFamily="18" charset="0"/>
            </a:endParaRPr>
          </a:p>
          <a:p>
            <a:pPr marL="342900" indent="-342900">
              <a:spcBef>
                <a:spcPts val="0"/>
              </a:spcBef>
              <a:spcAft>
                <a:spcPts val="0"/>
              </a:spcAft>
              <a:buFont typeface="Wingdings" panose="05000000000000000000" pitchFamily="2" charset="2"/>
              <a:buChar char=""/>
              <a:defRPr/>
            </a:pPr>
            <a:r>
              <a:rPr lang="en-US" sz="1600">
                <a:latin typeface="Trebuchet MS" panose="020B0603020202020204" pitchFamily="34" charset="0"/>
                <a:ea typeface="Times New Roman" panose="02020603050405020304" pitchFamily="18" charset="0"/>
                <a:cs typeface="Times New Roman" panose="02020603050405020304" pitchFamily="18" charset="0"/>
              </a:rPr>
              <a:t>Signage with your logo displayed on starting blocks for each home meet</a:t>
            </a:r>
            <a:endParaRPr lang="en-US" sz="1600">
              <a:latin typeface="Cambria" panose="02040503050406030204" pitchFamily="18" charset="0"/>
              <a:ea typeface="Times New Roman" panose="02020603050405020304" pitchFamily="18" charset="0"/>
              <a:cs typeface="Times New Roman" panose="02020603050405020304" pitchFamily="18" charset="0"/>
            </a:endParaRPr>
          </a:p>
          <a:p>
            <a:pPr marL="342900" indent="-342900">
              <a:spcBef>
                <a:spcPts val="0"/>
              </a:spcBef>
              <a:spcAft>
                <a:spcPts val="0"/>
              </a:spcAft>
              <a:buFont typeface="Wingdings" panose="05000000000000000000" pitchFamily="2" charset="2"/>
              <a:buChar char=""/>
              <a:defRPr/>
            </a:pPr>
            <a:r>
              <a:rPr lang="en-US" sz="1600">
                <a:latin typeface="Trebuchet MS" panose="020B0603020202020204" pitchFamily="34" charset="0"/>
                <a:ea typeface="Times New Roman" panose="02020603050405020304" pitchFamily="18" charset="0"/>
                <a:cs typeface="Times New Roman" panose="02020603050405020304" pitchFamily="18" charset="0"/>
              </a:rPr>
              <a:t>Banner displayed in team area at post season championships</a:t>
            </a:r>
            <a:endParaRPr lang="en-US" sz="1600">
              <a:latin typeface="Cambria" panose="02040503050406030204" pitchFamily="18" charset="0"/>
              <a:ea typeface="Times New Roman" panose="02020603050405020304" pitchFamily="18" charset="0"/>
              <a:cs typeface="Times New Roman" panose="02020603050405020304" pitchFamily="18" charset="0"/>
            </a:endParaRPr>
          </a:p>
          <a:p>
            <a:pPr marL="342900" indent="-342900">
              <a:spcBef>
                <a:spcPts val="0"/>
              </a:spcBef>
              <a:spcAft>
                <a:spcPts val="0"/>
              </a:spcAft>
              <a:buFont typeface="Wingdings" panose="05000000000000000000" pitchFamily="2" charset="2"/>
              <a:buChar char=""/>
              <a:defRPr/>
            </a:pPr>
            <a:r>
              <a:rPr lang="en-US" sz="1600">
                <a:latin typeface="Trebuchet MS" panose="020B0603020202020204" pitchFamily="34" charset="0"/>
                <a:ea typeface="Times New Roman" panose="02020603050405020304" pitchFamily="18" charset="0"/>
                <a:cs typeface="Times New Roman" panose="02020603050405020304" pitchFamily="18" charset="0"/>
              </a:rPr>
              <a:t>Framed Team Picture at end of season</a:t>
            </a:r>
            <a:endParaRPr lang="en-US" sz="1600">
              <a:latin typeface="Cambria" panose="02040503050406030204" pitchFamily="18" charset="0"/>
              <a:ea typeface="Times New Roman" panose="02020603050405020304" pitchFamily="18" charset="0"/>
              <a:cs typeface="Times New Roman" panose="02020603050405020304" pitchFamily="18" charset="0"/>
            </a:endParaRPr>
          </a:p>
          <a:p>
            <a:pPr marL="342900" indent="-342900">
              <a:spcBef>
                <a:spcPts val="0"/>
              </a:spcBef>
              <a:spcAft>
                <a:spcPts val="0"/>
              </a:spcAft>
              <a:buFont typeface="Wingdings" panose="05000000000000000000" pitchFamily="2" charset="2"/>
              <a:buChar char=""/>
              <a:defRPr/>
            </a:pPr>
            <a:r>
              <a:rPr lang="en-US" sz="1600">
                <a:latin typeface="Trebuchet MS" panose="020B0603020202020204" pitchFamily="34" charset="0"/>
                <a:ea typeface="Times New Roman" panose="02020603050405020304" pitchFamily="18" charset="0"/>
                <a:cs typeface="Times New Roman" panose="02020603050405020304" pitchFamily="18" charset="0"/>
              </a:rPr>
              <a:t>Company name acknowledged by announcer at all home meets</a:t>
            </a:r>
            <a:endParaRPr lang="en-US" sz="1600">
              <a:latin typeface="Cambria" panose="02040503050406030204" pitchFamily="18" charset="0"/>
              <a:ea typeface="Times New Roman" panose="02020603050405020304" pitchFamily="18" charset="0"/>
              <a:cs typeface="Times New Roman" panose="02020603050405020304" pitchFamily="18" charset="0"/>
            </a:endParaRPr>
          </a:p>
          <a:p>
            <a:pPr marL="342900" indent="-342900">
              <a:spcBef>
                <a:spcPts val="0"/>
              </a:spcBef>
              <a:spcAft>
                <a:spcPts val="0"/>
              </a:spcAft>
              <a:buFont typeface="Wingdings" panose="05000000000000000000" pitchFamily="2" charset="2"/>
              <a:buChar char=""/>
              <a:defRPr/>
            </a:pPr>
            <a:r>
              <a:rPr lang="en-US" sz="1600">
                <a:latin typeface="Trebuchet MS" panose="020B0603020202020204" pitchFamily="34" charset="0"/>
                <a:ea typeface="Times New Roman" panose="02020603050405020304" pitchFamily="18" charset="0"/>
                <a:cs typeface="Times New Roman" panose="02020603050405020304" pitchFamily="18" charset="0"/>
              </a:rPr>
              <a:t>Acknowledgment on our Facebook page with a link to your business</a:t>
            </a:r>
            <a:endParaRPr lang="en-US" sz="1600">
              <a:latin typeface="Cambria" panose="02040503050406030204" pitchFamily="18" charset="0"/>
              <a:ea typeface="Times New Roman" panose="02020603050405020304" pitchFamily="18" charset="0"/>
              <a:cs typeface="Times New Roman" panose="02020603050405020304" pitchFamily="18" charset="0"/>
            </a:endParaRPr>
          </a:p>
          <a:p>
            <a:pPr>
              <a:spcBef>
                <a:spcPts val="0"/>
              </a:spcBef>
              <a:spcAft>
                <a:spcPts val="0"/>
              </a:spcAft>
              <a:defRPr/>
            </a:pPr>
            <a:r>
              <a:rPr lang="en-US" sz="1600" b="1">
                <a:latin typeface="Trebuchet MS" panose="020B0603020202020204" pitchFamily="34" charset="0"/>
                <a:ea typeface="Times New Roman" panose="02020603050405020304" pitchFamily="18" charset="0"/>
                <a:cs typeface="Times New Roman" panose="02020603050405020304" pitchFamily="18" charset="0"/>
              </a:rPr>
              <a:t> </a:t>
            </a:r>
            <a:endParaRPr lang="en-US" sz="1600" b="1">
              <a:latin typeface="Cambria" panose="02040503050406030204" pitchFamily="18" charset="0"/>
              <a:ea typeface="Times New Roman" panose="02020603050405020304" pitchFamily="18" charset="0"/>
              <a:cs typeface="Times New Roman" panose="02020603050405020304" pitchFamily="18" charset="0"/>
            </a:endParaRPr>
          </a:p>
          <a:p>
            <a:pPr>
              <a:spcBef>
                <a:spcPts val="0"/>
              </a:spcBef>
              <a:spcAft>
                <a:spcPts val="0"/>
              </a:spcAft>
              <a:defRPr/>
            </a:pPr>
            <a:r>
              <a:rPr lang="en-US" sz="1600" b="1" u="sng">
                <a:latin typeface="Trebuchet MS" panose="020B0603020202020204" pitchFamily="34" charset="0"/>
                <a:ea typeface="Times New Roman" panose="02020603050405020304" pitchFamily="18" charset="0"/>
                <a:cs typeface="Times New Roman" panose="02020603050405020304" pitchFamily="18" charset="0"/>
              </a:rPr>
              <a:t>Gold Medal: $300.00 Donation</a:t>
            </a:r>
            <a:endParaRPr lang="en-US" sz="1600" b="1">
              <a:latin typeface="Cambria" panose="02040503050406030204" pitchFamily="18" charset="0"/>
              <a:ea typeface="Times New Roman" panose="02020603050405020304" pitchFamily="18" charset="0"/>
              <a:cs typeface="Times New Roman" panose="02020603050405020304" pitchFamily="18" charset="0"/>
            </a:endParaRPr>
          </a:p>
          <a:p>
            <a:pPr marL="342900" indent="-342900">
              <a:spcBef>
                <a:spcPts val="0"/>
              </a:spcBef>
              <a:spcAft>
                <a:spcPts val="0"/>
              </a:spcAft>
              <a:buFont typeface="Wingdings" panose="05000000000000000000" pitchFamily="2" charset="2"/>
              <a:buChar char=""/>
              <a:defRPr/>
            </a:pPr>
            <a:r>
              <a:rPr lang="en-US" sz="1600">
                <a:latin typeface="Trebuchet MS" panose="020B0603020202020204" pitchFamily="34" charset="0"/>
                <a:ea typeface="Times New Roman" panose="02020603050405020304" pitchFamily="18" charset="0"/>
                <a:cs typeface="Times New Roman" panose="02020603050405020304" pitchFamily="18" charset="0"/>
              </a:rPr>
              <a:t>Large sized logo on Twin Lakes banner displayed at pool all season</a:t>
            </a:r>
            <a:endParaRPr lang="en-US" sz="1600">
              <a:latin typeface="Cambria" panose="02040503050406030204" pitchFamily="18" charset="0"/>
              <a:ea typeface="Times New Roman" panose="02020603050405020304" pitchFamily="18" charset="0"/>
              <a:cs typeface="Times New Roman" panose="02020603050405020304" pitchFamily="18" charset="0"/>
            </a:endParaRPr>
          </a:p>
          <a:p>
            <a:pPr marL="342900" indent="-342900">
              <a:spcBef>
                <a:spcPts val="0"/>
              </a:spcBef>
              <a:spcAft>
                <a:spcPts val="0"/>
              </a:spcAft>
              <a:buFont typeface="Wingdings" panose="05000000000000000000" pitchFamily="2" charset="2"/>
              <a:buChar char=""/>
              <a:defRPr/>
            </a:pPr>
            <a:r>
              <a:rPr lang="en-US" sz="1600">
                <a:latin typeface="Trebuchet MS" panose="020B0603020202020204" pitchFamily="34" charset="0"/>
                <a:ea typeface="Times New Roman" panose="02020603050405020304" pitchFamily="18" charset="0"/>
                <a:cs typeface="Times New Roman" panose="02020603050405020304" pitchFamily="18" charset="0"/>
              </a:rPr>
              <a:t>Banner displayed in team area at post season championship</a:t>
            </a:r>
            <a:endParaRPr lang="en-US" sz="1600">
              <a:latin typeface="Cambria" panose="02040503050406030204" pitchFamily="18" charset="0"/>
              <a:ea typeface="Times New Roman" panose="02020603050405020304" pitchFamily="18" charset="0"/>
              <a:cs typeface="Times New Roman" panose="02020603050405020304" pitchFamily="18" charset="0"/>
            </a:endParaRPr>
          </a:p>
          <a:p>
            <a:pPr marL="342900" indent="-342900">
              <a:spcBef>
                <a:spcPts val="0"/>
              </a:spcBef>
              <a:spcAft>
                <a:spcPts val="0"/>
              </a:spcAft>
              <a:buFont typeface="Wingdings" panose="05000000000000000000" pitchFamily="2" charset="2"/>
              <a:buChar char=""/>
              <a:defRPr/>
            </a:pPr>
            <a:r>
              <a:rPr lang="en-US" sz="1600">
                <a:latin typeface="Trebuchet MS" panose="020B0603020202020204" pitchFamily="34" charset="0"/>
                <a:ea typeface="Times New Roman" panose="02020603050405020304" pitchFamily="18" charset="0"/>
                <a:cs typeface="Times New Roman" panose="02020603050405020304" pitchFamily="18" charset="0"/>
              </a:rPr>
              <a:t>Framed Team Picture at end of season</a:t>
            </a:r>
            <a:endParaRPr lang="en-US" sz="1600">
              <a:latin typeface="Cambria" panose="02040503050406030204" pitchFamily="18" charset="0"/>
              <a:ea typeface="Times New Roman" panose="02020603050405020304" pitchFamily="18" charset="0"/>
              <a:cs typeface="Times New Roman" panose="02020603050405020304" pitchFamily="18" charset="0"/>
            </a:endParaRPr>
          </a:p>
          <a:p>
            <a:pPr marL="342900" indent="-342900">
              <a:spcBef>
                <a:spcPts val="0"/>
              </a:spcBef>
              <a:spcAft>
                <a:spcPts val="0"/>
              </a:spcAft>
              <a:buFont typeface="Wingdings" panose="05000000000000000000" pitchFamily="2" charset="2"/>
              <a:buChar char=""/>
              <a:defRPr/>
            </a:pPr>
            <a:r>
              <a:rPr lang="en-US" sz="1600">
                <a:latin typeface="Trebuchet MS" panose="020B0603020202020204" pitchFamily="34" charset="0"/>
                <a:ea typeface="Times New Roman" panose="02020603050405020304" pitchFamily="18" charset="0"/>
                <a:cs typeface="Times New Roman" panose="02020603050405020304" pitchFamily="18" charset="0"/>
              </a:rPr>
              <a:t>Company name acknowledged by announcer at all home meets</a:t>
            </a:r>
            <a:endParaRPr lang="en-US" sz="1600">
              <a:latin typeface="Cambria" panose="02040503050406030204" pitchFamily="18" charset="0"/>
              <a:ea typeface="Times New Roman" panose="02020603050405020304" pitchFamily="18" charset="0"/>
              <a:cs typeface="Times New Roman" panose="02020603050405020304" pitchFamily="18" charset="0"/>
            </a:endParaRPr>
          </a:p>
          <a:p>
            <a:pPr marL="342900" indent="-342900">
              <a:spcBef>
                <a:spcPts val="0"/>
              </a:spcBef>
              <a:spcAft>
                <a:spcPts val="0"/>
              </a:spcAft>
              <a:buFont typeface="Wingdings" panose="05000000000000000000" pitchFamily="2" charset="2"/>
              <a:buChar char=""/>
              <a:defRPr/>
            </a:pPr>
            <a:r>
              <a:rPr lang="en-US" sz="1600">
                <a:latin typeface="Trebuchet MS" panose="020B0603020202020204" pitchFamily="34" charset="0"/>
                <a:ea typeface="Times New Roman" panose="02020603050405020304" pitchFamily="18" charset="0"/>
                <a:cs typeface="Times New Roman" panose="02020603050405020304" pitchFamily="18" charset="0"/>
              </a:rPr>
              <a:t>Acknowledgment on our Facebook page</a:t>
            </a:r>
            <a:endParaRPr lang="en-US" sz="1600">
              <a:latin typeface="Cambria" panose="02040503050406030204" pitchFamily="18" charset="0"/>
              <a:ea typeface="Times New Roman" panose="02020603050405020304" pitchFamily="18" charset="0"/>
              <a:cs typeface="Times New Roman" panose="02020603050405020304" pitchFamily="18" charset="0"/>
            </a:endParaRPr>
          </a:p>
          <a:p>
            <a:pPr>
              <a:spcBef>
                <a:spcPts val="0"/>
              </a:spcBef>
              <a:spcAft>
                <a:spcPts val="0"/>
              </a:spcAft>
              <a:defRPr/>
            </a:pPr>
            <a:r>
              <a:rPr lang="en-US" sz="1600">
                <a:latin typeface="Trebuchet MS" panose="020B0603020202020204" pitchFamily="34" charset="0"/>
                <a:ea typeface="Times New Roman" panose="02020603050405020304" pitchFamily="18" charset="0"/>
                <a:cs typeface="Times New Roman" panose="02020603050405020304" pitchFamily="18" charset="0"/>
              </a:rPr>
              <a:t> </a:t>
            </a:r>
            <a:endParaRPr lang="en-US" sz="1600">
              <a:latin typeface="Cambria" panose="02040503050406030204" pitchFamily="18" charset="0"/>
              <a:ea typeface="Times New Roman" panose="02020603050405020304" pitchFamily="18" charset="0"/>
              <a:cs typeface="Times New Roman" panose="02020603050405020304" pitchFamily="18" charset="0"/>
            </a:endParaRPr>
          </a:p>
          <a:p>
            <a:pPr>
              <a:spcBef>
                <a:spcPts val="0"/>
              </a:spcBef>
              <a:spcAft>
                <a:spcPts val="0"/>
              </a:spcAft>
              <a:defRPr/>
            </a:pPr>
            <a:r>
              <a:rPr lang="en-US" sz="1600" b="1" u="sng">
                <a:latin typeface="Trebuchet MS" panose="020B0603020202020204" pitchFamily="34" charset="0"/>
                <a:ea typeface="Times New Roman" panose="02020603050405020304" pitchFamily="18" charset="0"/>
                <a:cs typeface="Times New Roman" panose="02020603050405020304" pitchFamily="18" charset="0"/>
              </a:rPr>
              <a:t>Silver Medal: $200.00 Donation</a:t>
            </a:r>
            <a:endParaRPr lang="en-US" sz="1600" b="1">
              <a:latin typeface="Cambria" panose="02040503050406030204" pitchFamily="18" charset="0"/>
              <a:ea typeface="Times New Roman" panose="02020603050405020304" pitchFamily="18" charset="0"/>
              <a:cs typeface="Times New Roman" panose="02020603050405020304" pitchFamily="18" charset="0"/>
            </a:endParaRPr>
          </a:p>
          <a:p>
            <a:pPr marL="342900" indent="-342900">
              <a:spcBef>
                <a:spcPts val="0"/>
              </a:spcBef>
              <a:spcAft>
                <a:spcPts val="0"/>
              </a:spcAft>
              <a:buFont typeface="Wingdings" panose="05000000000000000000" pitchFamily="2" charset="2"/>
              <a:buChar char=""/>
              <a:defRPr/>
            </a:pPr>
            <a:r>
              <a:rPr lang="en-US" sz="1600">
                <a:latin typeface="Trebuchet MS" panose="020B0603020202020204" pitchFamily="34" charset="0"/>
                <a:ea typeface="Times New Roman" panose="02020603050405020304" pitchFamily="18" charset="0"/>
                <a:cs typeface="Times New Roman" panose="02020603050405020304" pitchFamily="18" charset="0"/>
              </a:rPr>
              <a:t>Medium sized logo on Twin Lakes banner displayed at pool all season</a:t>
            </a:r>
            <a:endParaRPr lang="en-US" sz="1600">
              <a:latin typeface="Cambria" panose="02040503050406030204" pitchFamily="18" charset="0"/>
              <a:ea typeface="Times New Roman" panose="02020603050405020304" pitchFamily="18" charset="0"/>
              <a:cs typeface="Times New Roman" panose="02020603050405020304" pitchFamily="18" charset="0"/>
            </a:endParaRPr>
          </a:p>
          <a:p>
            <a:pPr marL="342900" indent="-342900">
              <a:spcBef>
                <a:spcPts val="0"/>
              </a:spcBef>
              <a:spcAft>
                <a:spcPts val="0"/>
              </a:spcAft>
              <a:buFont typeface="Wingdings" panose="05000000000000000000" pitchFamily="2" charset="2"/>
              <a:buChar char=""/>
              <a:defRPr/>
            </a:pPr>
            <a:r>
              <a:rPr lang="en-US" sz="1600">
                <a:latin typeface="Trebuchet MS" panose="020B0603020202020204" pitchFamily="34" charset="0"/>
                <a:ea typeface="Times New Roman" panose="02020603050405020304" pitchFamily="18" charset="0"/>
                <a:cs typeface="Times New Roman" panose="02020603050405020304" pitchFamily="18" charset="0"/>
              </a:rPr>
              <a:t>Acknowledgement on our Facebook Page</a:t>
            </a:r>
            <a:endParaRPr lang="en-US" sz="1600">
              <a:latin typeface="Cambria" panose="02040503050406030204" pitchFamily="18" charset="0"/>
              <a:ea typeface="Times New Roman" panose="02020603050405020304" pitchFamily="18" charset="0"/>
              <a:cs typeface="Times New Roman" panose="02020603050405020304" pitchFamily="18" charset="0"/>
            </a:endParaRPr>
          </a:p>
          <a:p>
            <a:pPr>
              <a:spcBef>
                <a:spcPts val="0"/>
              </a:spcBef>
              <a:spcAft>
                <a:spcPts val="0"/>
              </a:spcAft>
              <a:defRPr/>
            </a:pPr>
            <a:r>
              <a:rPr lang="en-US" sz="1600">
                <a:latin typeface="Trebuchet MS" panose="020B0603020202020204" pitchFamily="34" charset="0"/>
                <a:ea typeface="Times New Roman" panose="02020603050405020304" pitchFamily="18" charset="0"/>
                <a:cs typeface="Times New Roman" panose="02020603050405020304" pitchFamily="18" charset="0"/>
              </a:rPr>
              <a:t> </a:t>
            </a:r>
            <a:endParaRPr lang="en-US" sz="1600">
              <a:latin typeface="Cambria" panose="02040503050406030204" pitchFamily="18" charset="0"/>
              <a:ea typeface="Times New Roman" panose="02020603050405020304" pitchFamily="18" charset="0"/>
              <a:cs typeface="Times New Roman" panose="02020603050405020304" pitchFamily="18" charset="0"/>
            </a:endParaRPr>
          </a:p>
          <a:p>
            <a:pPr>
              <a:spcBef>
                <a:spcPts val="0"/>
              </a:spcBef>
              <a:spcAft>
                <a:spcPts val="0"/>
              </a:spcAft>
              <a:defRPr/>
            </a:pPr>
            <a:r>
              <a:rPr lang="en-US" sz="1600" b="1" u="sng">
                <a:latin typeface="Trebuchet MS" panose="020B0603020202020204" pitchFamily="34" charset="0"/>
                <a:ea typeface="Times New Roman" panose="02020603050405020304" pitchFamily="18" charset="0"/>
                <a:cs typeface="Times New Roman" panose="02020603050405020304" pitchFamily="18" charset="0"/>
              </a:rPr>
              <a:t>Bronze Medal: $100.00 Donation</a:t>
            </a:r>
            <a:endParaRPr lang="en-US" sz="1600" b="1">
              <a:latin typeface="Cambria" panose="02040503050406030204" pitchFamily="18" charset="0"/>
              <a:ea typeface="Times New Roman" panose="02020603050405020304" pitchFamily="18" charset="0"/>
              <a:cs typeface="Times New Roman" panose="02020603050405020304" pitchFamily="18" charset="0"/>
            </a:endParaRPr>
          </a:p>
          <a:p>
            <a:pPr marL="342900" indent="-342900">
              <a:spcBef>
                <a:spcPts val="0"/>
              </a:spcBef>
              <a:spcAft>
                <a:spcPts val="0"/>
              </a:spcAft>
              <a:buFont typeface="Wingdings" panose="05000000000000000000" pitchFamily="2" charset="2"/>
              <a:buChar char=""/>
              <a:defRPr/>
            </a:pPr>
            <a:r>
              <a:rPr lang="en-US" sz="1600">
                <a:latin typeface="Trebuchet MS" panose="020B0603020202020204" pitchFamily="34" charset="0"/>
                <a:ea typeface="Times New Roman" panose="02020603050405020304" pitchFamily="18" charset="0"/>
                <a:cs typeface="Times New Roman" panose="02020603050405020304" pitchFamily="18" charset="0"/>
              </a:rPr>
              <a:t>Small sized logo on Twin Lakes Banner displayed at pool all season</a:t>
            </a:r>
          </a:p>
          <a:p>
            <a:pPr marL="342900" indent="-342900">
              <a:spcBef>
                <a:spcPts val="0"/>
              </a:spcBef>
              <a:spcAft>
                <a:spcPts val="0"/>
              </a:spcAft>
              <a:buFont typeface="Wingdings" panose="05000000000000000000" pitchFamily="2" charset="2"/>
              <a:buChar char=""/>
              <a:defRPr/>
            </a:pPr>
            <a:endParaRPr lang="en-US" sz="1600">
              <a:latin typeface="Trebuchet MS" panose="020B0603020202020204" pitchFamily="34" charset="0"/>
              <a:ea typeface="Times New Roman" panose="02020603050405020304" pitchFamily="18" charset="0"/>
              <a:cs typeface="Times New Roman" panose="02020603050405020304" pitchFamily="18" charset="0"/>
            </a:endParaRPr>
          </a:p>
          <a:p>
            <a:pPr>
              <a:spcBef>
                <a:spcPts val="0"/>
              </a:spcBef>
              <a:spcAft>
                <a:spcPts val="0"/>
              </a:spcAft>
              <a:defRPr/>
            </a:pPr>
            <a:r>
              <a:rPr lang="en-US" sz="1600">
                <a:solidFill>
                  <a:srgbClr val="FF0000"/>
                </a:solidFill>
                <a:latin typeface="Trebuchet MS" panose="020B0603020202020204" pitchFamily="34" charset="0"/>
                <a:ea typeface="Times New Roman" panose="02020603050405020304" pitchFamily="18" charset="0"/>
                <a:cs typeface="Times New Roman" panose="02020603050405020304" pitchFamily="18" charset="0"/>
              </a:rPr>
              <a:t>Please contact David </a:t>
            </a:r>
            <a:r>
              <a:rPr lang="en-US" sz="1600" err="1">
                <a:solidFill>
                  <a:srgbClr val="FF0000"/>
                </a:solidFill>
                <a:latin typeface="Trebuchet MS" panose="020B0603020202020204" pitchFamily="34" charset="0"/>
                <a:ea typeface="Times New Roman" panose="02020603050405020304" pitchFamily="18" charset="0"/>
                <a:cs typeface="Times New Roman" panose="02020603050405020304" pitchFamily="18" charset="0"/>
              </a:rPr>
              <a:t>Goretski</a:t>
            </a:r>
            <a:r>
              <a:rPr lang="en-US" sz="1600">
                <a:solidFill>
                  <a:srgbClr val="FF0000"/>
                </a:solidFill>
                <a:latin typeface="Trebuchet MS" panose="020B0603020202020204" pitchFamily="34" charset="0"/>
                <a:ea typeface="Times New Roman" panose="02020603050405020304" pitchFamily="18" charset="0"/>
                <a:cs typeface="Times New Roman" panose="02020603050405020304" pitchFamily="18" charset="0"/>
              </a:rPr>
              <a:t> </a:t>
            </a:r>
            <a:r>
              <a:rPr lang="en-US" sz="1600">
                <a:solidFill>
                  <a:srgbClr val="FF0000"/>
                </a:solidFill>
                <a:latin typeface="Trebuchet MS" panose="020B0603020202020204" pitchFamily="34" charset="0"/>
                <a:ea typeface="Times New Roman" panose="02020603050405020304" pitchFamily="18" charset="0"/>
                <a:cs typeface="Times New Roman" panose="02020603050405020304" pitchFamily="18" charset="0"/>
                <a:hlinkClick r:id="rId4"/>
              </a:rPr>
              <a:t>goretski@earthlink.net</a:t>
            </a:r>
            <a:r>
              <a:rPr lang="en-US" sz="1600">
                <a:solidFill>
                  <a:srgbClr val="FF0000"/>
                </a:solidFill>
                <a:latin typeface="Trebuchet MS" panose="020B0603020202020204" pitchFamily="34" charset="0"/>
                <a:ea typeface="Times New Roman" panose="02020603050405020304" pitchFamily="18" charset="0"/>
                <a:cs typeface="Times New Roman" panose="02020603050405020304" pitchFamily="18" charset="0"/>
              </a:rPr>
              <a:t> or Charis and Julie if you are interested in being a sponsor, or know someone who is interested!  </a:t>
            </a:r>
            <a:r>
              <a:rPr lang="en-US" sz="1600">
                <a:solidFill>
                  <a:srgbClr val="FF0000"/>
                </a:solidFill>
                <a:latin typeface="Trebuchet MS" panose="020B0603020202020204" pitchFamily="34" charset="0"/>
                <a:ea typeface="Times New Roman" panose="02020603050405020304" pitchFamily="18" charset="0"/>
                <a:cs typeface="Times New Roman" panose="02020603050405020304" pitchFamily="18" charset="0"/>
                <a:hlinkClick r:id="rId5"/>
              </a:rPr>
              <a:t>tlstmanager@gmail.com</a:t>
            </a:r>
            <a:endParaRPr lang="en-US" sz="1600">
              <a:solidFill>
                <a:srgbClr val="FF0000"/>
              </a:solidFill>
              <a:latin typeface="Trebuchet MS" panose="020B0603020202020204" pitchFamily="34" charset="0"/>
              <a:ea typeface="Times New Roman" panose="02020603050405020304" pitchFamily="18" charset="0"/>
              <a:cs typeface="Times New Roman" panose="02020603050405020304" pitchFamily="18" charset="0"/>
            </a:endParaRPr>
          </a:p>
          <a:p>
            <a:pPr>
              <a:spcBef>
                <a:spcPts val="0"/>
              </a:spcBef>
              <a:spcAft>
                <a:spcPts val="0"/>
              </a:spcAft>
              <a:defRPr/>
            </a:pPr>
            <a:endParaRPr lang="en-US" sz="1600">
              <a:solidFill>
                <a:srgbClr val="FF0000"/>
              </a:solidFill>
              <a:latin typeface="Trebuchet MS" panose="020B0603020202020204" pitchFamily="34" charset="0"/>
              <a:ea typeface="Times New Roman" panose="02020603050405020304" pitchFamily="18" charset="0"/>
              <a:cs typeface="Times New Roman" panose="02020603050405020304" pitchFamily="18" charset="0"/>
            </a:endParaRPr>
          </a:p>
          <a:p>
            <a:pPr>
              <a:spcBef>
                <a:spcPts val="0"/>
              </a:spcBef>
              <a:spcAft>
                <a:spcPts val="0"/>
              </a:spcAft>
              <a:defRPr/>
            </a:pPr>
            <a:r>
              <a:rPr lang="en-US" sz="1600">
                <a:solidFill>
                  <a:srgbClr val="FF0000"/>
                </a:solidFill>
                <a:latin typeface="Trebuchet MS" panose="020B0603020202020204" pitchFamily="34" charset="0"/>
                <a:ea typeface="Times New Roman" panose="02020603050405020304" pitchFamily="18" charset="0"/>
                <a:cs typeface="Times New Roman" panose="02020603050405020304" pitchFamily="18" charset="0"/>
              </a:rPr>
              <a:t>**TLST is a registered non profit. All donations are tax deductible**</a:t>
            </a:r>
          </a:p>
          <a:p>
            <a:pPr>
              <a:spcBef>
                <a:spcPts val="0"/>
              </a:spcBef>
              <a:spcAft>
                <a:spcPts val="0"/>
              </a:spcAft>
              <a:defRPr/>
            </a:pPr>
            <a:r>
              <a:rPr lang="en-US" sz="1600">
                <a:solidFill>
                  <a:srgbClr val="FF0000"/>
                </a:solidFill>
                <a:latin typeface="Trebuchet MS" panose="020B0603020202020204" pitchFamily="34" charset="0"/>
                <a:ea typeface="Times New Roman" panose="02020603050405020304" pitchFamily="18" charset="0"/>
                <a:cs typeface="Times New Roman" panose="02020603050405020304" pitchFamily="18" charset="0"/>
              </a:rPr>
              <a:t>***All sponsorship fees go to support our swim team!!***</a:t>
            </a:r>
            <a:endParaRPr lang="en-US" sz="1600">
              <a:solidFill>
                <a:srgbClr val="FF0000"/>
              </a:solidFill>
              <a:latin typeface="Cambria" panose="02040503050406030204" pitchFamily="18"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Box 4">
            <a:extLst>
              <a:ext uri="{FF2B5EF4-FFF2-40B4-BE49-F238E27FC236}">
                <a16:creationId xmlns:a16="http://schemas.microsoft.com/office/drawing/2014/main" id="{7523710A-F777-5F30-BBE1-918A6E8C7F0F}"/>
              </a:ext>
            </a:extLst>
          </p:cNvPr>
          <p:cNvSpPr txBox="1">
            <a:spLocks noChangeArrowheads="1"/>
          </p:cNvSpPr>
          <p:nvPr/>
        </p:nvSpPr>
        <p:spPr bwMode="auto">
          <a:xfrm>
            <a:off x="457200" y="1076775"/>
            <a:ext cx="8305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eaLnBrk="1" hangingPunct="1">
              <a:spcBef>
                <a:spcPct val="0"/>
              </a:spcBef>
              <a:buClrTx/>
              <a:buSzTx/>
            </a:pPr>
            <a:r>
              <a:rPr lang="en-US" altLang="en-US" sz="1800">
                <a:latin typeface="Century" panose="02040604050505020304" pitchFamily="18" charset="0"/>
              </a:rPr>
              <a:t>Go online to register for TL Swim Team:  </a:t>
            </a:r>
            <a:r>
              <a:rPr lang="en-US" altLang="en-US" sz="1800">
                <a:solidFill>
                  <a:srgbClr val="FF0000"/>
                </a:solidFill>
                <a:latin typeface="Century" panose="02040604050505020304" pitchFamily="18" charset="0"/>
                <a:hlinkClick r:id="rId3"/>
              </a:rPr>
              <a:t>www.twinlakespenguins.com</a:t>
            </a:r>
            <a:endParaRPr lang="en-US" altLang="en-US" sz="1800">
              <a:solidFill>
                <a:srgbClr val="FF0000"/>
              </a:solidFill>
              <a:latin typeface="Century" panose="02040604050505020304" pitchFamily="18" charset="0"/>
            </a:endParaRPr>
          </a:p>
          <a:p>
            <a:pPr eaLnBrk="1" hangingPunct="1">
              <a:spcBef>
                <a:spcPct val="0"/>
              </a:spcBef>
              <a:buClrTx/>
              <a:buSzTx/>
            </a:pPr>
            <a:endParaRPr lang="en-US" altLang="en-US" sz="1800">
              <a:solidFill>
                <a:srgbClr val="FF0000"/>
              </a:solidFill>
              <a:latin typeface="Century" panose="02040604050505020304" pitchFamily="18" charset="0"/>
            </a:endParaRPr>
          </a:p>
          <a:p>
            <a:pPr eaLnBrk="1" hangingPunct="1">
              <a:spcBef>
                <a:spcPct val="0"/>
              </a:spcBef>
              <a:buClrTx/>
              <a:buSzTx/>
            </a:pPr>
            <a:r>
              <a:rPr lang="en-US" altLang="en-US" sz="1800">
                <a:latin typeface="Century" panose="02040604050505020304" pitchFamily="18" charset="0"/>
              </a:rPr>
              <a:t>Get your TL Club membership if you haven’t already done so.</a:t>
            </a:r>
          </a:p>
          <a:p>
            <a:pPr eaLnBrk="1" hangingPunct="1">
              <a:spcBef>
                <a:spcPct val="0"/>
              </a:spcBef>
              <a:buClrTx/>
              <a:buSzTx/>
            </a:pPr>
            <a:endParaRPr lang="en-US" altLang="en-US" sz="1800">
              <a:latin typeface="Century" panose="02040604050505020304" pitchFamily="18" charset="0"/>
            </a:endParaRPr>
          </a:p>
          <a:p>
            <a:pPr eaLnBrk="1" hangingPunct="1">
              <a:spcBef>
                <a:spcPct val="0"/>
              </a:spcBef>
              <a:buClrTx/>
              <a:buSzTx/>
            </a:pPr>
            <a:r>
              <a:rPr lang="en-US" altLang="en-US" sz="1800">
                <a:latin typeface="Century" panose="02040604050505020304" pitchFamily="18" charset="0"/>
                <a:sym typeface="Wingdings" pitchFamily="2" charset="2"/>
              </a:rPr>
              <a:t>Order your apparel if you want a sweatshirt or parent T-shirt.  (Swimmers get a T-shirt with their swim team fee.)</a:t>
            </a:r>
          </a:p>
          <a:p>
            <a:pPr eaLnBrk="1" hangingPunct="1">
              <a:spcBef>
                <a:spcPct val="0"/>
              </a:spcBef>
              <a:buClrTx/>
              <a:buSzTx/>
            </a:pPr>
            <a:endParaRPr lang="en-US" altLang="en-US" sz="1800">
              <a:latin typeface="Century" panose="02040604050505020304" pitchFamily="18" charset="0"/>
              <a:sym typeface="Wingdings" pitchFamily="2" charset="2"/>
            </a:endParaRPr>
          </a:p>
          <a:p>
            <a:pPr eaLnBrk="1" hangingPunct="1">
              <a:spcBef>
                <a:spcPct val="0"/>
              </a:spcBef>
              <a:buClrTx/>
              <a:buSzTx/>
            </a:pPr>
            <a:r>
              <a:rPr lang="en-US" altLang="en-US" sz="1800">
                <a:latin typeface="Century" panose="02040604050505020304" pitchFamily="18" charset="0"/>
              </a:rPr>
              <a:t>If you didn’t order a swimsuit, go online to </a:t>
            </a:r>
            <a:r>
              <a:rPr lang="en-US" altLang="en-US" sz="1800">
                <a:solidFill>
                  <a:srgbClr val="FF0000"/>
                </a:solidFill>
                <a:latin typeface="Century" panose="02040604050505020304" pitchFamily="18" charset="0"/>
              </a:rPr>
              <a:t>www.swimoutlet.com/twinlakespenguins </a:t>
            </a:r>
            <a:r>
              <a:rPr lang="en-US" altLang="en-US" sz="1800">
                <a:latin typeface="Century" panose="02040604050505020304" pitchFamily="18" charset="0"/>
              </a:rPr>
              <a:t>to order!</a:t>
            </a:r>
          </a:p>
          <a:p>
            <a:pPr eaLnBrk="1" hangingPunct="1">
              <a:spcBef>
                <a:spcPct val="0"/>
              </a:spcBef>
              <a:buClrTx/>
              <a:buSzTx/>
            </a:pPr>
            <a:endParaRPr lang="en-US" altLang="en-US" sz="1800">
              <a:latin typeface="Century" panose="02040604050505020304" pitchFamily="18" charset="0"/>
            </a:endParaRPr>
          </a:p>
          <a:p>
            <a:pPr eaLnBrk="1" hangingPunct="1">
              <a:spcBef>
                <a:spcPct val="0"/>
              </a:spcBef>
              <a:buClrTx/>
              <a:buSzTx/>
            </a:pPr>
            <a:r>
              <a:rPr lang="en-US" altLang="en-US" sz="1800">
                <a:latin typeface="Century" panose="02040604050505020304" pitchFamily="18" charset="0"/>
                <a:sym typeface="Wingdings" pitchFamily="2" charset="2"/>
              </a:rPr>
              <a:t>Anyone you know interested in joining the swim team please have them email us at </a:t>
            </a:r>
            <a:r>
              <a:rPr lang="en-US" altLang="en-US" sz="1800">
                <a:solidFill>
                  <a:srgbClr val="FF0000"/>
                </a:solidFill>
                <a:latin typeface="Century" panose="02040604050505020304" pitchFamily="18" charset="0"/>
                <a:sym typeface="Wingdings" pitchFamily="2" charset="2"/>
                <a:hlinkClick r:id="rId4"/>
              </a:rPr>
              <a:t>tlstmanager@gmail.com</a:t>
            </a:r>
            <a:endParaRPr lang="en-US" altLang="en-US" sz="1800">
              <a:solidFill>
                <a:srgbClr val="FF0000"/>
              </a:solidFill>
              <a:latin typeface="Century" panose="02040604050505020304" pitchFamily="18" charset="0"/>
              <a:sym typeface="Wingdings" pitchFamily="2" charset="2"/>
            </a:endParaRPr>
          </a:p>
          <a:p>
            <a:pPr eaLnBrk="1" hangingPunct="1">
              <a:spcBef>
                <a:spcPct val="0"/>
              </a:spcBef>
              <a:buClrTx/>
              <a:buSzTx/>
            </a:pPr>
            <a:endParaRPr lang="en-US" altLang="en-US" sz="1800">
              <a:solidFill>
                <a:srgbClr val="FF0000"/>
              </a:solidFill>
              <a:latin typeface="Century" panose="02040604050505020304" pitchFamily="18" charset="0"/>
              <a:sym typeface="Wingdings" pitchFamily="2" charset="2"/>
            </a:endParaRPr>
          </a:p>
          <a:p>
            <a:pPr eaLnBrk="1" hangingPunct="1">
              <a:spcBef>
                <a:spcPct val="0"/>
              </a:spcBef>
              <a:buClrTx/>
              <a:buSzTx/>
            </a:pPr>
            <a:r>
              <a:rPr lang="en-US" altLang="en-US" sz="1800">
                <a:latin typeface="Century" panose="02040604050505020304" pitchFamily="18" charset="0"/>
              </a:rPr>
              <a:t>Check out the Jr Golf table and learn about our summer Jr Golf program!</a:t>
            </a:r>
          </a:p>
        </p:txBody>
      </p:sp>
      <p:pic>
        <p:nvPicPr>
          <p:cNvPr id="75779" name="Picture 4">
            <a:extLst>
              <a:ext uri="{FF2B5EF4-FFF2-40B4-BE49-F238E27FC236}">
                <a16:creationId xmlns:a16="http://schemas.microsoft.com/office/drawing/2014/main" id="{BF639B92-470C-A725-0050-1DA98F6159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65088"/>
            <a:ext cx="1754188"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Box 1">
            <a:extLst>
              <a:ext uri="{FF2B5EF4-FFF2-40B4-BE49-F238E27FC236}">
                <a16:creationId xmlns:a16="http://schemas.microsoft.com/office/drawing/2014/main" id="{8CECDF99-6B7D-A02A-F5F8-1A25FFF06F34}"/>
              </a:ext>
            </a:extLst>
          </p:cNvPr>
          <p:cNvSpPr txBox="1">
            <a:spLocks noChangeArrowheads="1"/>
          </p:cNvSpPr>
          <p:nvPr/>
        </p:nvSpPr>
        <p:spPr bwMode="auto">
          <a:xfrm>
            <a:off x="1524000" y="152400"/>
            <a:ext cx="556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b="1" u="sng">
                <a:latin typeface="Century" panose="02040604050505020304" pitchFamily="18" charset="0"/>
              </a:rPr>
              <a:t>Reminders</a:t>
            </a:r>
          </a:p>
        </p:txBody>
      </p:sp>
      <p:sp>
        <p:nvSpPr>
          <p:cNvPr id="75781" name="TextBox 1">
            <a:extLst>
              <a:ext uri="{FF2B5EF4-FFF2-40B4-BE49-F238E27FC236}">
                <a16:creationId xmlns:a16="http://schemas.microsoft.com/office/drawing/2014/main" id="{9BB01B28-2D82-E3DD-6961-2447AD73DCDA}"/>
              </a:ext>
            </a:extLst>
          </p:cNvPr>
          <p:cNvSpPr txBox="1">
            <a:spLocks noChangeArrowheads="1"/>
          </p:cNvSpPr>
          <p:nvPr/>
        </p:nvSpPr>
        <p:spPr bwMode="auto">
          <a:xfrm>
            <a:off x="1524000" y="5105400"/>
            <a:ext cx="6096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600"/>
              <a:t>QUESTIONS??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10;&#10;Description automatically generated">
            <a:extLst>
              <a:ext uri="{FF2B5EF4-FFF2-40B4-BE49-F238E27FC236}">
                <a16:creationId xmlns:a16="http://schemas.microsoft.com/office/drawing/2014/main" id="{03A48FB2-27CE-DC11-4C0D-33C2047C0AFE}"/>
              </a:ext>
            </a:extLst>
          </p:cNvPr>
          <p:cNvPicPr>
            <a:picLocks noChangeAspect="1"/>
          </p:cNvPicPr>
          <p:nvPr/>
        </p:nvPicPr>
        <p:blipFill>
          <a:blip r:embed="rId2"/>
          <a:stretch>
            <a:fillRect/>
          </a:stretch>
        </p:blipFill>
        <p:spPr>
          <a:xfrm>
            <a:off x="1874322" y="460540"/>
            <a:ext cx="5227122" cy="2928504"/>
          </a:xfrm>
          <a:prstGeom prst="rect">
            <a:avLst/>
          </a:prstGeom>
        </p:spPr>
      </p:pic>
      <p:sp>
        <p:nvSpPr>
          <p:cNvPr id="3" name="TextBox 2">
            <a:extLst>
              <a:ext uri="{FF2B5EF4-FFF2-40B4-BE49-F238E27FC236}">
                <a16:creationId xmlns:a16="http://schemas.microsoft.com/office/drawing/2014/main" id="{FF985F3D-FBBA-06F6-94E7-0DB1C1EEF5E9}"/>
              </a:ext>
            </a:extLst>
          </p:cNvPr>
          <p:cNvSpPr txBox="1"/>
          <p:nvPr/>
        </p:nvSpPr>
        <p:spPr>
          <a:xfrm>
            <a:off x="1397824" y="3649188"/>
            <a:ext cx="607373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latin typeface="Arial"/>
                <a:cs typeface="Arial"/>
              </a:rPr>
              <a:t>4 tickets for </a:t>
            </a:r>
            <a:endParaRPr lang="en-US" sz="4000">
              <a:cs typeface="Arial"/>
            </a:endParaRPr>
          </a:p>
          <a:p>
            <a:pPr algn="ctr"/>
            <a:r>
              <a:rPr lang="en-US" sz="4000">
                <a:latin typeface="Arial"/>
                <a:cs typeface="Arial"/>
              </a:rPr>
              <a:t>Mariners vs Baltimore</a:t>
            </a:r>
            <a:endParaRPr lang="en-US" sz="4000">
              <a:cs typeface="Arial"/>
            </a:endParaRPr>
          </a:p>
          <a:p>
            <a:pPr algn="ctr"/>
            <a:r>
              <a:rPr lang="en-US" sz="4000">
                <a:latin typeface="Arial"/>
                <a:cs typeface="Arial"/>
              </a:rPr>
              <a:t>August 13th</a:t>
            </a:r>
            <a:endParaRPr lang="en-US" sz="4000">
              <a:cs typeface="Arial"/>
            </a:endParaRPr>
          </a:p>
        </p:txBody>
      </p:sp>
    </p:spTree>
    <p:extLst>
      <p:ext uri="{BB962C8B-B14F-4D97-AF65-F5344CB8AC3E}">
        <p14:creationId xmlns:p14="http://schemas.microsoft.com/office/powerpoint/2010/main" val="2130327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nature, shore&#10;&#10;Description automatically generated">
            <a:extLst>
              <a:ext uri="{FF2B5EF4-FFF2-40B4-BE49-F238E27FC236}">
                <a16:creationId xmlns:a16="http://schemas.microsoft.com/office/drawing/2014/main" id="{719ACDBB-A418-40DE-BC19-D6B30A806B66}"/>
              </a:ext>
            </a:extLst>
          </p:cNvPr>
          <p:cNvPicPr>
            <a:picLocks noChangeAspect="1"/>
          </p:cNvPicPr>
          <p:nvPr/>
        </p:nvPicPr>
        <p:blipFill>
          <a:blip r:embed="rId2"/>
          <a:stretch>
            <a:fillRect/>
          </a:stretch>
        </p:blipFill>
        <p:spPr>
          <a:xfrm>
            <a:off x="1221180" y="1538530"/>
            <a:ext cx="6681848" cy="3771044"/>
          </a:xfrm>
          <a:prstGeom prst="rect">
            <a:avLst/>
          </a:prstGeom>
        </p:spPr>
      </p:pic>
      <p:sp>
        <p:nvSpPr>
          <p:cNvPr id="3" name="TextBox 2">
            <a:extLst>
              <a:ext uri="{FF2B5EF4-FFF2-40B4-BE49-F238E27FC236}">
                <a16:creationId xmlns:a16="http://schemas.microsoft.com/office/drawing/2014/main" id="{30255ADD-B604-5C06-EC07-46651C3E7CBF}"/>
              </a:ext>
            </a:extLst>
          </p:cNvPr>
          <p:cNvSpPr txBox="1"/>
          <p:nvPr/>
        </p:nvSpPr>
        <p:spPr>
          <a:xfrm>
            <a:off x="1063831" y="494805"/>
            <a:ext cx="68401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Comic Sans MS"/>
                <a:cs typeface="Arial"/>
              </a:rPr>
              <a:t>1 week at a resort in Nuevo Vallarta</a:t>
            </a:r>
            <a:endParaRPr lang="en-US" sz="2800">
              <a:latin typeface="Comic Sans MS"/>
              <a:cs typeface="Arial" panose="020B0604020202020204" pitchFamily="34" charset="0"/>
            </a:endParaRPr>
          </a:p>
        </p:txBody>
      </p:sp>
      <p:sp>
        <p:nvSpPr>
          <p:cNvPr id="4" name="TextBox 3">
            <a:extLst>
              <a:ext uri="{FF2B5EF4-FFF2-40B4-BE49-F238E27FC236}">
                <a16:creationId xmlns:a16="http://schemas.microsoft.com/office/drawing/2014/main" id="{D20629FA-7396-9197-378E-195DCEF41700}"/>
              </a:ext>
            </a:extLst>
          </p:cNvPr>
          <p:cNvSpPr txBox="1"/>
          <p:nvPr/>
        </p:nvSpPr>
        <p:spPr>
          <a:xfrm>
            <a:off x="3471057" y="57768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*Bids starting at $1000</a:t>
            </a:r>
            <a:endParaRPr lang="en-US"/>
          </a:p>
        </p:txBody>
      </p:sp>
    </p:spTree>
    <p:extLst>
      <p:ext uri="{BB962C8B-B14F-4D97-AF65-F5344CB8AC3E}">
        <p14:creationId xmlns:p14="http://schemas.microsoft.com/office/powerpoint/2010/main" val="1808761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DAD8-F006-FF73-CFAE-BF714C55D469}"/>
              </a:ext>
            </a:extLst>
          </p:cNvPr>
          <p:cNvSpPr>
            <a:spLocks noGrp="1"/>
          </p:cNvSpPr>
          <p:nvPr>
            <p:ph type="title"/>
          </p:nvPr>
        </p:nvSpPr>
        <p:spPr>
          <a:xfrm>
            <a:off x="457200" y="442964"/>
            <a:ext cx="8229600" cy="953128"/>
          </a:xfrm>
        </p:spPr>
        <p:txBody>
          <a:bodyPr/>
          <a:lstStyle/>
          <a:p>
            <a:pPr algn="ctr"/>
            <a:r>
              <a:rPr lang="en-US" sz="4400" dirty="0"/>
              <a:t>Italian Dinner cooked by Amy Dill</a:t>
            </a:r>
          </a:p>
        </p:txBody>
      </p:sp>
      <p:sp>
        <p:nvSpPr>
          <p:cNvPr id="3" name="Content Placeholder 2">
            <a:extLst>
              <a:ext uri="{FF2B5EF4-FFF2-40B4-BE49-F238E27FC236}">
                <a16:creationId xmlns:a16="http://schemas.microsoft.com/office/drawing/2014/main" id="{6921003C-043B-3229-CC01-C2F41C43378E}"/>
              </a:ext>
            </a:extLst>
          </p:cNvPr>
          <p:cNvSpPr>
            <a:spLocks noGrp="1"/>
          </p:cNvSpPr>
          <p:nvPr>
            <p:ph idx="1"/>
          </p:nvPr>
        </p:nvSpPr>
        <p:spPr/>
        <p:txBody>
          <a:bodyPr/>
          <a:lstStyle/>
          <a:p>
            <a:pPr algn="ctr"/>
            <a:r>
              <a:rPr lang="en-US" dirty="0"/>
              <a:t>Homemade Spaghetti and Meatballs (secret family recipe)</a:t>
            </a:r>
          </a:p>
          <a:p>
            <a:pPr algn="ctr"/>
            <a:r>
              <a:rPr lang="en-US" dirty="0"/>
              <a:t>Italian Sausage links</a:t>
            </a:r>
          </a:p>
          <a:p>
            <a:pPr algn="ctr"/>
            <a:r>
              <a:rPr lang="en-US" dirty="0"/>
              <a:t>Crusty Italian Loaf</a:t>
            </a:r>
          </a:p>
          <a:p>
            <a:pPr algn="ctr"/>
            <a:r>
              <a:rPr lang="en-US" dirty="0"/>
              <a:t>Caesar Salad</a:t>
            </a:r>
          </a:p>
          <a:p>
            <a:pPr algn="ctr"/>
            <a:r>
              <a:rPr lang="en-US" dirty="0"/>
              <a:t>Dessert</a:t>
            </a:r>
          </a:p>
          <a:p>
            <a:pPr algn="ctr"/>
            <a:r>
              <a:rPr lang="en-US" dirty="0"/>
              <a:t>Bottle of Red Wine</a:t>
            </a:r>
          </a:p>
          <a:p>
            <a:pPr algn="ctr"/>
            <a:endParaRPr lang="en-US" dirty="0"/>
          </a:p>
          <a:p>
            <a:pPr marL="0" indent="0" algn="ctr">
              <a:buNone/>
            </a:pPr>
            <a:r>
              <a:rPr lang="en-US" sz="4000" dirty="0">
                <a:latin typeface="Monotype Corsiva" panose="03010101010201010101" pitchFamily="66" charset="0"/>
                <a:cs typeface="Dreaming Outloud Script Pro" panose="020B0604020202020204" pitchFamily="66" charset="0"/>
              </a:rPr>
              <a:t>Value: </a:t>
            </a:r>
            <a:r>
              <a:rPr lang="en-US" sz="4000" dirty="0">
                <a:latin typeface="Lucida Sans" panose="020B0602030504020204" pitchFamily="34" charset="0"/>
                <a:cs typeface="Dreaming Outloud Script Pro" panose="020B0604020202020204" pitchFamily="66" charset="0"/>
              </a:rPr>
              <a:t>PRICELESS</a:t>
            </a:r>
          </a:p>
        </p:txBody>
      </p:sp>
    </p:spTree>
    <p:extLst>
      <p:ext uri="{BB962C8B-B14F-4D97-AF65-F5344CB8AC3E}">
        <p14:creationId xmlns:p14="http://schemas.microsoft.com/office/powerpoint/2010/main" val="5278207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549CDE-9440-8283-50AE-A5C6070DDD09}"/>
              </a:ext>
            </a:extLst>
          </p:cNvPr>
          <p:cNvSpPr txBox="1"/>
          <p:nvPr/>
        </p:nvSpPr>
        <p:spPr>
          <a:xfrm>
            <a:off x="544286" y="457694"/>
            <a:ext cx="7928757"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Cambria"/>
                <a:ea typeface="Cambria"/>
                <a:cs typeface="Arial"/>
              </a:rPr>
              <a:t>3 days 2 nights at a beach front home in Grayland</a:t>
            </a:r>
            <a:endParaRPr lang="en-US" sz="2800">
              <a:latin typeface="Cambria"/>
              <a:ea typeface="Cambria"/>
            </a:endParaRPr>
          </a:p>
          <a:p>
            <a:pPr algn="ctr"/>
            <a:r>
              <a:rPr lang="en-US" sz="2000">
                <a:latin typeface="Cambria"/>
                <a:ea typeface="Cambria"/>
                <a:cs typeface="Arial"/>
              </a:rPr>
              <a:t>Near Westport</a:t>
            </a:r>
            <a:endParaRPr lang="en-US" sz="2800">
              <a:latin typeface="Cambria"/>
              <a:ea typeface="Cambria"/>
              <a:cs typeface="Arial"/>
            </a:endParaRPr>
          </a:p>
          <a:p>
            <a:pPr algn="ctr"/>
            <a:r>
              <a:rPr lang="en-US">
                <a:latin typeface="Arial"/>
                <a:cs typeface="Arial"/>
              </a:rPr>
              <a:t>https://www.vrbo.com/1499177?unitId=2057922</a:t>
            </a:r>
            <a:endParaRPr lang="en-US">
              <a:latin typeface="Arial"/>
              <a:cs typeface="Arial" panose="020B0604020202020204" pitchFamily="34" charset="0"/>
            </a:endParaRPr>
          </a:p>
        </p:txBody>
      </p:sp>
      <p:pic>
        <p:nvPicPr>
          <p:cNvPr id="3" name="Picture 3">
            <a:extLst>
              <a:ext uri="{FF2B5EF4-FFF2-40B4-BE49-F238E27FC236}">
                <a16:creationId xmlns:a16="http://schemas.microsoft.com/office/drawing/2014/main" id="{0786D85D-3913-3592-D205-9513F3FD2F0A}"/>
              </a:ext>
            </a:extLst>
          </p:cNvPr>
          <p:cNvPicPr>
            <a:picLocks noChangeAspect="1"/>
          </p:cNvPicPr>
          <p:nvPr/>
        </p:nvPicPr>
        <p:blipFill>
          <a:blip r:embed="rId2"/>
          <a:stretch>
            <a:fillRect/>
          </a:stretch>
        </p:blipFill>
        <p:spPr>
          <a:xfrm>
            <a:off x="419595" y="1949289"/>
            <a:ext cx="4385953" cy="3968823"/>
          </a:xfrm>
          <a:prstGeom prst="rect">
            <a:avLst/>
          </a:prstGeom>
        </p:spPr>
      </p:pic>
      <p:pic>
        <p:nvPicPr>
          <p:cNvPr id="4" name="Picture 4">
            <a:extLst>
              <a:ext uri="{FF2B5EF4-FFF2-40B4-BE49-F238E27FC236}">
                <a16:creationId xmlns:a16="http://schemas.microsoft.com/office/drawing/2014/main" id="{0B155D8F-8978-6DEE-12EE-61C3480F8919}"/>
              </a:ext>
            </a:extLst>
          </p:cNvPr>
          <p:cNvPicPr>
            <a:picLocks noChangeAspect="1"/>
          </p:cNvPicPr>
          <p:nvPr/>
        </p:nvPicPr>
        <p:blipFill>
          <a:blip r:embed="rId3"/>
          <a:stretch>
            <a:fillRect/>
          </a:stretch>
        </p:blipFill>
        <p:spPr>
          <a:xfrm>
            <a:off x="5031179" y="2429988"/>
            <a:ext cx="3604161" cy="2700646"/>
          </a:xfrm>
          <a:prstGeom prst="rect">
            <a:avLst/>
          </a:prstGeom>
        </p:spPr>
      </p:pic>
    </p:spTree>
    <p:extLst>
      <p:ext uri="{BB962C8B-B14F-4D97-AF65-F5344CB8AC3E}">
        <p14:creationId xmlns:p14="http://schemas.microsoft.com/office/powerpoint/2010/main" val="34124987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5C1FE-15AE-BFF1-7F3C-8DE98A8F8D49}"/>
              </a:ext>
            </a:extLst>
          </p:cNvPr>
          <p:cNvSpPr txBox="1"/>
          <p:nvPr/>
        </p:nvSpPr>
        <p:spPr>
          <a:xfrm>
            <a:off x="1177636" y="831273"/>
            <a:ext cx="664226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latin typeface="Calibri"/>
                <a:cs typeface="Arial"/>
              </a:rPr>
              <a:t>Reserved Parking for TL vs Olympic View</a:t>
            </a:r>
          </a:p>
          <a:p>
            <a:pPr algn="ctr"/>
            <a:r>
              <a:rPr lang="en-US" sz="3600">
                <a:latin typeface="Calibri"/>
                <a:cs typeface="Arial"/>
              </a:rPr>
              <a:t>June 22</a:t>
            </a:r>
          </a:p>
        </p:txBody>
      </p:sp>
      <p:pic>
        <p:nvPicPr>
          <p:cNvPr id="3" name="Picture 3" descr="A picture containing text, book&#10;&#10;Description automatically generated">
            <a:extLst>
              <a:ext uri="{FF2B5EF4-FFF2-40B4-BE49-F238E27FC236}">
                <a16:creationId xmlns:a16="http://schemas.microsoft.com/office/drawing/2014/main" id="{CA50287D-C8F3-9EA2-FD54-6B67B5AB3A8E}"/>
              </a:ext>
            </a:extLst>
          </p:cNvPr>
          <p:cNvPicPr>
            <a:picLocks noChangeAspect="1"/>
          </p:cNvPicPr>
          <p:nvPr/>
        </p:nvPicPr>
        <p:blipFill>
          <a:blip r:embed="rId2"/>
          <a:stretch>
            <a:fillRect/>
          </a:stretch>
        </p:blipFill>
        <p:spPr>
          <a:xfrm>
            <a:off x="3241548" y="2539340"/>
            <a:ext cx="2660904" cy="4114800"/>
          </a:xfrm>
          <a:prstGeom prst="rect">
            <a:avLst/>
          </a:prstGeom>
        </p:spPr>
      </p:pic>
    </p:spTree>
    <p:extLst>
      <p:ext uri="{BB962C8B-B14F-4D97-AF65-F5344CB8AC3E}">
        <p14:creationId xmlns:p14="http://schemas.microsoft.com/office/powerpoint/2010/main" val="32372222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book&#10;&#10;Description automatically generated">
            <a:extLst>
              <a:ext uri="{FF2B5EF4-FFF2-40B4-BE49-F238E27FC236}">
                <a16:creationId xmlns:a16="http://schemas.microsoft.com/office/drawing/2014/main" id="{16C25A64-27DD-D303-12A4-4757A9492927}"/>
              </a:ext>
            </a:extLst>
          </p:cNvPr>
          <p:cNvPicPr>
            <a:picLocks noChangeAspect="1"/>
          </p:cNvPicPr>
          <p:nvPr/>
        </p:nvPicPr>
        <p:blipFill>
          <a:blip r:embed="rId2"/>
          <a:stretch>
            <a:fillRect/>
          </a:stretch>
        </p:blipFill>
        <p:spPr>
          <a:xfrm>
            <a:off x="3320717" y="2539340"/>
            <a:ext cx="2660904" cy="4114800"/>
          </a:xfrm>
          <a:prstGeom prst="rect">
            <a:avLst/>
          </a:prstGeom>
        </p:spPr>
      </p:pic>
      <p:sp>
        <p:nvSpPr>
          <p:cNvPr id="4" name="TextBox 3">
            <a:extLst>
              <a:ext uri="{FF2B5EF4-FFF2-40B4-BE49-F238E27FC236}">
                <a16:creationId xmlns:a16="http://schemas.microsoft.com/office/drawing/2014/main" id="{5E918BC6-D57C-8889-2281-FFB9D6928F34}"/>
              </a:ext>
            </a:extLst>
          </p:cNvPr>
          <p:cNvSpPr txBox="1"/>
          <p:nvPr/>
        </p:nvSpPr>
        <p:spPr>
          <a:xfrm>
            <a:off x="1177636" y="831273"/>
            <a:ext cx="664226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latin typeface="Calibri"/>
                <a:cs typeface="Arial"/>
              </a:rPr>
              <a:t>Reserved Parking for</a:t>
            </a:r>
            <a:endParaRPr lang="en-US"/>
          </a:p>
          <a:p>
            <a:pPr algn="ctr"/>
            <a:r>
              <a:rPr lang="en-US" sz="3600">
                <a:latin typeface="Calibri"/>
                <a:cs typeface="Arial"/>
              </a:rPr>
              <a:t> TL vs Normandy Park</a:t>
            </a:r>
            <a:endParaRPr lang="en-US"/>
          </a:p>
          <a:p>
            <a:pPr algn="ctr"/>
            <a:r>
              <a:rPr lang="en-US" sz="3600">
                <a:latin typeface="Calibri"/>
                <a:cs typeface="Arial"/>
              </a:rPr>
              <a:t>June 29</a:t>
            </a:r>
          </a:p>
        </p:txBody>
      </p:sp>
    </p:spTree>
    <p:extLst>
      <p:ext uri="{BB962C8B-B14F-4D97-AF65-F5344CB8AC3E}">
        <p14:creationId xmlns:p14="http://schemas.microsoft.com/office/powerpoint/2010/main" val="24942526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book&#10;&#10;Description automatically generated">
            <a:extLst>
              <a:ext uri="{FF2B5EF4-FFF2-40B4-BE49-F238E27FC236}">
                <a16:creationId xmlns:a16="http://schemas.microsoft.com/office/drawing/2014/main" id="{04D1B96D-5C3D-8AE3-5397-20F3F7001AE7}"/>
              </a:ext>
            </a:extLst>
          </p:cNvPr>
          <p:cNvPicPr>
            <a:picLocks noChangeAspect="1"/>
          </p:cNvPicPr>
          <p:nvPr/>
        </p:nvPicPr>
        <p:blipFill>
          <a:blip r:embed="rId2"/>
          <a:stretch>
            <a:fillRect/>
          </a:stretch>
        </p:blipFill>
        <p:spPr>
          <a:xfrm>
            <a:off x="3300925" y="2578925"/>
            <a:ext cx="2660904" cy="4114800"/>
          </a:xfrm>
          <a:prstGeom prst="rect">
            <a:avLst/>
          </a:prstGeom>
        </p:spPr>
      </p:pic>
      <p:sp>
        <p:nvSpPr>
          <p:cNvPr id="4" name="TextBox 3">
            <a:extLst>
              <a:ext uri="{FF2B5EF4-FFF2-40B4-BE49-F238E27FC236}">
                <a16:creationId xmlns:a16="http://schemas.microsoft.com/office/drawing/2014/main" id="{D1F61116-9CCF-7DF5-C9A4-29EE2DD9B3DF}"/>
              </a:ext>
            </a:extLst>
          </p:cNvPr>
          <p:cNvSpPr txBox="1"/>
          <p:nvPr/>
        </p:nvSpPr>
        <p:spPr>
          <a:xfrm>
            <a:off x="1177636" y="831273"/>
            <a:ext cx="664226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latin typeface="Calibri"/>
                <a:cs typeface="Arial"/>
              </a:rPr>
              <a:t>Reserved Parking for</a:t>
            </a:r>
            <a:endParaRPr lang="en-US"/>
          </a:p>
          <a:p>
            <a:pPr algn="ctr"/>
            <a:r>
              <a:rPr lang="en-US" sz="3600">
                <a:latin typeface="Calibri"/>
                <a:cs typeface="Arial"/>
              </a:rPr>
              <a:t> TL vs Lakeridge</a:t>
            </a:r>
            <a:endParaRPr lang="en-US"/>
          </a:p>
          <a:p>
            <a:pPr algn="ctr"/>
            <a:r>
              <a:rPr lang="en-US" sz="3600">
                <a:latin typeface="Calibri"/>
                <a:cs typeface="Arial"/>
              </a:rPr>
              <a:t>July 6</a:t>
            </a:r>
          </a:p>
        </p:txBody>
      </p:sp>
    </p:spTree>
    <p:extLst>
      <p:ext uri="{BB962C8B-B14F-4D97-AF65-F5344CB8AC3E}">
        <p14:creationId xmlns:p14="http://schemas.microsoft.com/office/powerpoint/2010/main" val="2943013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603E51CD-1E57-4B69-14F2-1F29B225482A}"/>
              </a:ext>
            </a:extLst>
          </p:cNvPr>
          <p:cNvSpPr>
            <a:spLocks noGrp="1"/>
          </p:cNvSpPr>
          <p:nvPr>
            <p:ph type="title"/>
          </p:nvPr>
        </p:nvSpPr>
        <p:spPr/>
        <p:txBody>
          <a:bodyPr anchor="ctr"/>
          <a:lstStyle/>
          <a:p>
            <a:pPr algn="ctr"/>
            <a:r>
              <a:rPr lang="en-US" altLang="en-US" sz="4400">
                <a:solidFill>
                  <a:schemeClr val="tx1"/>
                </a:solidFill>
                <a:latin typeface="KG Sorry Not Sorry Chub" panose="02000506000000020004" pitchFamily="2" charset="77"/>
              </a:rPr>
              <a:t>Volunteers</a:t>
            </a:r>
          </a:p>
        </p:txBody>
      </p:sp>
      <p:sp>
        <p:nvSpPr>
          <p:cNvPr id="3" name="Content Placeholder 2">
            <a:extLst>
              <a:ext uri="{FF2B5EF4-FFF2-40B4-BE49-F238E27FC236}">
                <a16:creationId xmlns:a16="http://schemas.microsoft.com/office/drawing/2014/main" id="{DDAB7F5D-9349-A595-173C-539485301F86}"/>
              </a:ext>
            </a:extLst>
          </p:cNvPr>
          <p:cNvSpPr>
            <a:spLocks noGrp="1"/>
          </p:cNvSpPr>
          <p:nvPr>
            <p:ph idx="1"/>
          </p:nvPr>
        </p:nvSpPr>
        <p:spPr>
          <a:xfrm>
            <a:off x="452438" y="1981200"/>
            <a:ext cx="8229600" cy="4579938"/>
          </a:xfrm>
        </p:spPr>
        <p:txBody>
          <a:bodyPr/>
          <a:lstStyle/>
          <a:p>
            <a:pPr>
              <a:buFont typeface="Wingdings 2" panose="05020102010507070707" pitchFamily="18" charset="2"/>
              <a:buChar char=""/>
              <a:defRPr/>
            </a:pPr>
            <a:r>
              <a:rPr lang="en-US">
                <a:latin typeface="LW Perfect Print" pitchFamily="2" charset="0"/>
              </a:rPr>
              <a:t>Volunteers are needed to host successful swim meets!</a:t>
            </a:r>
            <a:endParaRPr lang="en-US" sz="2000">
              <a:latin typeface="LW Perfect Print" pitchFamily="2" charset="0"/>
            </a:endParaRPr>
          </a:p>
          <a:p>
            <a:pPr>
              <a:buFont typeface="Wingdings 2" panose="05020102010507070707" pitchFamily="18" charset="2"/>
              <a:buChar char=""/>
              <a:defRPr/>
            </a:pPr>
            <a:r>
              <a:rPr lang="en-US">
                <a:latin typeface="LW Perfect Print" pitchFamily="2" charset="0"/>
              </a:rPr>
              <a:t>Expectation is that EACH family will fill at least one volunteer position at EACH home meet.</a:t>
            </a:r>
          </a:p>
          <a:p>
            <a:pPr>
              <a:buFont typeface="Wingdings 2" panose="05020102010507070707" pitchFamily="18" charset="2"/>
              <a:buChar char=""/>
              <a:defRPr/>
            </a:pPr>
            <a:r>
              <a:rPr lang="en-US">
                <a:latin typeface="LW Perfect Print" pitchFamily="2" charset="0"/>
              </a:rPr>
              <a:t>Thank you to our Volunteer Coordinators </a:t>
            </a:r>
          </a:p>
          <a:p>
            <a:pPr lvl="1">
              <a:buFont typeface="Wingdings 2" panose="05020102010507070707" pitchFamily="18" charset="2"/>
              <a:buChar char=""/>
              <a:defRPr/>
            </a:pPr>
            <a:r>
              <a:rPr lang="en-US">
                <a:latin typeface="LW Perfect Print" pitchFamily="2" charset="0"/>
              </a:rPr>
              <a:t>Sponsorship Coordinator – David </a:t>
            </a:r>
            <a:r>
              <a:rPr lang="en-US" err="1">
                <a:latin typeface="LW Perfect Print" pitchFamily="2" charset="0"/>
              </a:rPr>
              <a:t>Goretski</a:t>
            </a:r>
            <a:endParaRPr lang="en-US">
              <a:latin typeface="LW Perfect Print" pitchFamily="2" charset="0"/>
            </a:endParaRPr>
          </a:p>
          <a:p>
            <a:pPr lvl="1">
              <a:buFont typeface="Wingdings 2" panose="05020102010507070707" pitchFamily="18" charset="2"/>
              <a:buChar char=""/>
              <a:defRPr/>
            </a:pPr>
            <a:r>
              <a:rPr lang="en-US">
                <a:latin typeface="LW Perfect Print" pitchFamily="2" charset="0"/>
              </a:rPr>
              <a:t>Pancake Breakfast Organizer-  Amy Dill - July 20</a:t>
            </a:r>
            <a:r>
              <a:rPr lang="en-US" baseline="30000">
                <a:latin typeface="LW Perfect Print" pitchFamily="2" charset="0"/>
              </a:rPr>
              <a:t>th  </a:t>
            </a:r>
          </a:p>
          <a:p>
            <a:pPr lvl="1">
              <a:buFont typeface="Wingdings 2" panose="05020102010507070707" pitchFamily="18" charset="2"/>
              <a:buChar char=""/>
              <a:defRPr/>
            </a:pPr>
            <a:r>
              <a:rPr lang="en-US">
                <a:latin typeface="LW Perfect Print" pitchFamily="2" charset="0"/>
              </a:rPr>
              <a:t>Big Buddy Coordinator- Thank you Charis Tucker</a:t>
            </a:r>
          </a:p>
          <a:p>
            <a:pPr lvl="1">
              <a:buFont typeface="Wingdings 2" panose="05020102010507070707" pitchFamily="18" charset="2"/>
              <a:buChar char=""/>
              <a:defRPr/>
            </a:pPr>
            <a:r>
              <a:rPr lang="en-US">
                <a:latin typeface="LW Perfect Print" pitchFamily="2" charset="0"/>
              </a:rPr>
              <a:t>New Parent welcome – Leila Carlson and Lisa Yalcin</a:t>
            </a:r>
          </a:p>
          <a:p>
            <a:pPr lvl="1">
              <a:buFont typeface="Wingdings 2" panose="05020102010507070707" pitchFamily="18" charset="2"/>
              <a:buChar char=""/>
              <a:defRPr/>
            </a:pPr>
            <a:r>
              <a:rPr lang="en-US">
                <a:latin typeface="LW Perfect Print" pitchFamily="2" charset="0"/>
              </a:rPr>
              <a:t>Volunteer Coordinator – </a:t>
            </a:r>
            <a:r>
              <a:rPr lang="en-US" err="1">
                <a:latin typeface="LW Perfect Print" pitchFamily="2" charset="0"/>
              </a:rPr>
              <a:t>Dannylle</a:t>
            </a:r>
            <a:r>
              <a:rPr lang="en-US">
                <a:latin typeface="LW Perfect Print" pitchFamily="2" charset="0"/>
              </a:rPr>
              <a:t> </a:t>
            </a:r>
            <a:r>
              <a:rPr lang="en-US" err="1">
                <a:latin typeface="LW Perfect Print" pitchFamily="2" charset="0"/>
              </a:rPr>
              <a:t>Labrec</a:t>
            </a:r>
            <a:endParaRPr lang="en-US">
              <a:latin typeface="LW Perfect Print" pitchFamily="2" charset="0"/>
            </a:endParaRPr>
          </a:p>
          <a:p>
            <a:pPr lvl="1">
              <a:buFont typeface="Wingdings 2" panose="05020102010507070707" pitchFamily="18" charset="2"/>
              <a:buChar char=""/>
              <a:defRPr/>
            </a:pPr>
            <a:r>
              <a:rPr lang="en-US">
                <a:latin typeface="LW Perfect Print" pitchFamily="2" charset="0"/>
              </a:rPr>
              <a:t>Computer Lead – Michael Gintz</a:t>
            </a:r>
          </a:p>
          <a:p>
            <a:pPr marL="393700" lvl="1" indent="0">
              <a:buNone/>
              <a:defRPr/>
            </a:pPr>
            <a:endParaRPr lang="en-US" baseline="30000">
              <a:latin typeface="LW Perfect Print" pitchFamily="2"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book&#10;&#10;Description automatically generated">
            <a:extLst>
              <a:ext uri="{FF2B5EF4-FFF2-40B4-BE49-F238E27FC236}">
                <a16:creationId xmlns:a16="http://schemas.microsoft.com/office/drawing/2014/main" id="{86694092-C837-FF64-DE75-2DFB6DB5CDFE}"/>
              </a:ext>
            </a:extLst>
          </p:cNvPr>
          <p:cNvPicPr>
            <a:picLocks noChangeAspect="1"/>
          </p:cNvPicPr>
          <p:nvPr/>
        </p:nvPicPr>
        <p:blipFill>
          <a:blip r:embed="rId2"/>
          <a:stretch>
            <a:fillRect/>
          </a:stretch>
        </p:blipFill>
        <p:spPr>
          <a:xfrm>
            <a:off x="3291029" y="2519548"/>
            <a:ext cx="2660904" cy="4114800"/>
          </a:xfrm>
          <a:prstGeom prst="rect">
            <a:avLst/>
          </a:prstGeom>
        </p:spPr>
      </p:pic>
      <p:sp>
        <p:nvSpPr>
          <p:cNvPr id="4" name="TextBox 3">
            <a:extLst>
              <a:ext uri="{FF2B5EF4-FFF2-40B4-BE49-F238E27FC236}">
                <a16:creationId xmlns:a16="http://schemas.microsoft.com/office/drawing/2014/main" id="{5B4C7761-6FF4-93ED-A9EA-394D7D0728CB}"/>
              </a:ext>
            </a:extLst>
          </p:cNvPr>
          <p:cNvSpPr txBox="1"/>
          <p:nvPr/>
        </p:nvSpPr>
        <p:spPr>
          <a:xfrm>
            <a:off x="1177636" y="831273"/>
            <a:ext cx="664226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latin typeface="Calibri"/>
                <a:cs typeface="Arial"/>
              </a:rPr>
              <a:t>Reserved Parking for</a:t>
            </a:r>
            <a:endParaRPr lang="en-US"/>
          </a:p>
          <a:p>
            <a:pPr algn="ctr"/>
            <a:r>
              <a:rPr lang="en-US" sz="3600">
                <a:latin typeface="Calibri"/>
                <a:cs typeface="Arial"/>
              </a:rPr>
              <a:t> TL vs Kent</a:t>
            </a:r>
            <a:endParaRPr lang="en-US"/>
          </a:p>
          <a:p>
            <a:pPr algn="ctr"/>
            <a:r>
              <a:rPr lang="en-US" sz="3600">
                <a:latin typeface="Calibri"/>
                <a:cs typeface="Arial"/>
              </a:rPr>
              <a:t>July 13</a:t>
            </a:r>
          </a:p>
        </p:txBody>
      </p:sp>
    </p:spTree>
    <p:extLst>
      <p:ext uri="{BB962C8B-B14F-4D97-AF65-F5344CB8AC3E}">
        <p14:creationId xmlns:p14="http://schemas.microsoft.com/office/powerpoint/2010/main" val="3471193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book&#10;&#10;Description automatically generated">
            <a:extLst>
              <a:ext uri="{FF2B5EF4-FFF2-40B4-BE49-F238E27FC236}">
                <a16:creationId xmlns:a16="http://schemas.microsoft.com/office/drawing/2014/main" id="{69234E34-D714-6238-9254-3ACF5B170349}"/>
              </a:ext>
            </a:extLst>
          </p:cNvPr>
          <p:cNvPicPr>
            <a:picLocks noChangeAspect="1"/>
          </p:cNvPicPr>
          <p:nvPr/>
        </p:nvPicPr>
        <p:blipFill>
          <a:blip r:embed="rId2"/>
          <a:stretch>
            <a:fillRect/>
          </a:stretch>
        </p:blipFill>
        <p:spPr>
          <a:xfrm>
            <a:off x="3330613" y="2440379"/>
            <a:ext cx="2660904" cy="4114800"/>
          </a:xfrm>
          <a:prstGeom prst="rect">
            <a:avLst/>
          </a:prstGeom>
        </p:spPr>
      </p:pic>
      <p:sp>
        <p:nvSpPr>
          <p:cNvPr id="3" name="TextBox 2">
            <a:extLst>
              <a:ext uri="{FF2B5EF4-FFF2-40B4-BE49-F238E27FC236}">
                <a16:creationId xmlns:a16="http://schemas.microsoft.com/office/drawing/2014/main" id="{546C7785-4BF0-C266-910F-7F47F41CE79F}"/>
              </a:ext>
            </a:extLst>
          </p:cNvPr>
          <p:cNvSpPr txBox="1"/>
          <p:nvPr/>
        </p:nvSpPr>
        <p:spPr>
          <a:xfrm>
            <a:off x="848591" y="974766"/>
            <a:ext cx="7433952"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latin typeface="Arial"/>
                <a:cs typeface="Arial"/>
              </a:rPr>
              <a:t>Reserved Parking for ALL 4 of the home meets!</a:t>
            </a:r>
            <a:endParaRPr lang="en-US" sz="4400" b="1">
              <a:cs typeface="Arial" panose="020B0604020202020204" pitchFamily="34" charset="0"/>
            </a:endParaRPr>
          </a:p>
        </p:txBody>
      </p:sp>
    </p:spTree>
    <p:extLst>
      <p:ext uri="{BB962C8B-B14F-4D97-AF65-F5344CB8AC3E}">
        <p14:creationId xmlns:p14="http://schemas.microsoft.com/office/powerpoint/2010/main" val="3250210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6CB570-C13B-478B-0C94-5188418678E4}"/>
              </a:ext>
            </a:extLst>
          </p:cNvPr>
          <p:cNvSpPr>
            <a:spLocks noGrp="1"/>
          </p:cNvSpPr>
          <p:nvPr>
            <p:ph idx="1"/>
          </p:nvPr>
        </p:nvSpPr>
        <p:spPr>
          <a:xfrm>
            <a:off x="457200" y="685801"/>
            <a:ext cx="8229600" cy="5638800"/>
          </a:xfrm>
        </p:spPr>
        <p:txBody>
          <a:bodyPr/>
          <a:lstStyle/>
          <a:p>
            <a:pPr>
              <a:buFont typeface="Wingdings 2" panose="05020102010507070707" pitchFamily="18" charset="2"/>
              <a:buChar char=""/>
              <a:defRPr/>
            </a:pPr>
            <a:r>
              <a:rPr lang="en-US">
                <a:latin typeface="LW Perfect Print"/>
              </a:rPr>
              <a:t>We are still in need of Several Lead Volunteers</a:t>
            </a:r>
          </a:p>
          <a:p>
            <a:pPr marL="639445" lvl="1" indent="-245745">
              <a:defRPr/>
            </a:pPr>
            <a:r>
              <a:rPr lang="en-US">
                <a:latin typeface="LW Perfect Print"/>
              </a:rPr>
              <a:t>Eligibility Officer – determines eligibility of any </a:t>
            </a:r>
            <a:r>
              <a:rPr lang="en-US" err="1">
                <a:latin typeface="LW Perfect Print"/>
              </a:rPr>
              <a:t>non binary</a:t>
            </a:r>
            <a:r>
              <a:rPr lang="en-US">
                <a:latin typeface="LW Perfect Print"/>
              </a:rPr>
              <a:t> or transgender  swimmers</a:t>
            </a:r>
          </a:p>
          <a:p>
            <a:pPr marL="639445" lvl="1" indent="-245745">
              <a:defRPr/>
            </a:pPr>
            <a:r>
              <a:rPr lang="en-US">
                <a:latin typeface="LW Perfect Print"/>
              </a:rPr>
              <a:t>Set up group – need approximately 4 parents for each home meet</a:t>
            </a:r>
          </a:p>
          <a:p>
            <a:pPr marL="639445" lvl="1" indent="-245745">
              <a:defRPr/>
            </a:pPr>
            <a:r>
              <a:rPr lang="en-US">
                <a:latin typeface="LW Perfect Print"/>
              </a:rPr>
              <a:t>Additional Big Buddy parent to help shadow</a:t>
            </a:r>
          </a:p>
          <a:p>
            <a:pPr marL="639445" lvl="1" indent="-245745">
              <a:defRPr/>
            </a:pPr>
            <a:r>
              <a:rPr lang="en-US">
                <a:latin typeface="LW Perfect Print"/>
              </a:rPr>
              <a:t>Additional fundraising committee members</a:t>
            </a:r>
          </a:p>
          <a:p>
            <a:pPr marL="639445" lvl="1" indent="-245745">
              <a:defRPr/>
            </a:pPr>
            <a:r>
              <a:rPr lang="en-US">
                <a:latin typeface="LW Perfect Print"/>
              </a:rPr>
              <a:t>Tear down group – Approximately 4 parents to help tear down after each home meet</a:t>
            </a:r>
          </a:p>
          <a:p>
            <a:pPr marL="639445" lvl="1" indent="-245745">
              <a:defRPr/>
            </a:pPr>
            <a:r>
              <a:rPr lang="en-US">
                <a:latin typeface="LW Perfect Print"/>
              </a:rPr>
              <a:t>Senior Night Parent – collect photos and put together senior night presentations</a:t>
            </a:r>
          </a:p>
          <a:p>
            <a:pPr marL="639445" lvl="1" indent="-245745">
              <a:defRPr/>
            </a:pPr>
            <a:r>
              <a:rPr lang="en-US">
                <a:latin typeface="LW Perfect Print"/>
              </a:rPr>
              <a:t>Awards Banquet / Sleepover – help organize and acquire supplies</a:t>
            </a:r>
          </a:p>
          <a:p>
            <a:pPr marL="639445" lvl="1" indent="-245745">
              <a:defRPr/>
            </a:pPr>
            <a:endParaRPr lang="en-US">
              <a:latin typeface="LW Perfect Print" pitchFamily="2" charset="0"/>
            </a:endParaRPr>
          </a:p>
          <a:p>
            <a:endParaRPr lang="en-US"/>
          </a:p>
        </p:txBody>
      </p:sp>
    </p:spTree>
    <p:extLst>
      <p:ext uri="{BB962C8B-B14F-4D97-AF65-F5344CB8AC3E}">
        <p14:creationId xmlns:p14="http://schemas.microsoft.com/office/powerpoint/2010/main" val="1782164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27E4A56B-447E-DF40-DE0A-90E83A696280}"/>
              </a:ext>
            </a:extLst>
          </p:cNvPr>
          <p:cNvSpPr>
            <a:spLocks noGrp="1"/>
          </p:cNvSpPr>
          <p:nvPr>
            <p:ph type="title"/>
          </p:nvPr>
        </p:nvSpPr>
        <p:spPr/>
        <p:txBody>
          <a:bodyPr anchor="t"/>
          <a:lstStyle/>
          <a:p>
            <a:pPr algn="ctr"/>
            <a:r>
              <a:rPr lang="en-US" altLang="en-US" sz="4400">
                <a:solidFill>
                  <a:schemeClr val="tx1"/>
                </a:solidFill>
                <a:latin typeface="KG Sorry Not Sorry Chub" panose="02000506000000020004" pitchFamily="2" charset="77"/>
              </a:rPr>
              <a:t>What can I do to help?</a:t>
            </a:r>
          </a:p>
        </p:txBody>
      </p:sp>
      <p:sp>
        <p:nvSpPr>
          <p:cNvPr id="20483" name="Content Placeholder 2">
            <a:extLst>
              <a:ext uri="{FF2B5EF4-FFF2-40B4-BE49-F238E27FC236}">
                <a16:creationId xmlns:a16="http://schemas.microsoft.com/office/drawing/2014/main" id="{D689BAB1-F292-861B-95FB-998789CD7DED}"/>
              </a:ext>
            </a:extLst>
          </p:cNvPr>
          <p:cNvSpPr>
            <a:spLocks noGrp="1"/>
          </p:cNvSpPr>
          <p:nvPr>
            <p:ph idx="1"/>
          </p:nvPr>
        </p:nvSpPr>
        <p:spPr>
          <a:xfrm>
            <a:off x="304800" y="1676400"/>
            <a:ext cx="8229600" cy="4922838"/>
          </a:xfrm>
        </p:spPr>
        <p:txBody>
          <a:bodyPr/>
          <a:lstStyle/>
          <a:p>
            <a:pPr>
              <a:spcBef>
                <a:spcPct val="0"/>
              </a:spcBef>
            </a:pPr>
            <a:r>
              <a:rPr lang="en-US" altLang="en-US">
                <a:latin typeface="LW Perfect Print" pitchFamily="2" charset="0"/>
              </a:rPr>
              <a:t>Volunteer positions for each meet:</a:t>
            </a:r>
          </a:p>
          <a:p>
            <a:pPr lvl="1">
              <a:spcBef>
                <a:spcPct val="0"/>
              </a:spcBef>
            </a:pPr>
            <a:r>
              <a:rPr lang="en-US" altLang="en-US" sz="2600">
                <a:latin typeface="LW Perfect Print" pitchFamily="2" charset="0"/>
              </a:rPr>
              <a:t>Timers (first half, second half, and head)</a:t>
            </a:r>
          </a:p>
          <a:p>
            <a:pPr lvl="1">
              <a:spcBef>
                <a:spcPct val="0"/>
              </a:spcBef>
            </a:pPr>
            <a:r>
              <a:rPr lang="en-US" altLang="en-US" sz="2600">
                <a:latin typeface="LW Perfect Print" pitchFamily="2" charset="0"/>
              </a:rPr>
              <a:t>Runners</a:t>
            </a:r>
          </a:p>
          <a:p>
            <a:pPr lvl="1">
              <a:spcBef>
                <a:spcPct val="0"/>
              </a:spcBef>
            </a:pPr>
            <a:r>
              <a:rPr lang="en-US" altLang="en-US" sz="2600">
                <a:latin typeface="LW Perfect Print" pitchFamily="2" charset="0"/>
              </a:rPr>
              <a:t>Awards</a:t>
            </a:r>
          </a:p>
          <a:p>
            <a:pPr lvl="1">
              <a:spcBef>
                <a:spcPct val="0"/>
              </a:spcBef>
            </a:pPr>
            <a:r>
              <a:rPr lang="en-US" altLang="en-US" sz="2600">
                <a:latin typeface="LW Perfect Print" pitchFamily="2" charset="0"/>
              </a:rPr>
              <a:t>Announcer</a:t>
            </a:r>
          </a:p>
          <a:p>
            <a:pPr lvl="1">
              <a:spcBef>
                <a:spcPct val="0"/>
              </a:spcBef>
            </a:pPr>
            <a:r>
              <a:rPr lang="en-US" altLang="en-US" sz="2600">
                <a:latin typeface="LW Perfect Print" pitchFamily="2" charset="0"/>
              </a:rPr>
              <a:t>Officials</a:t>
            </a:r>
          </a:p>
          <a:p>
            <a:pPr lvl="1">
              <a:spcBef>
                <a:spcPct val="0"/>
              </a:spcBef>
            </a:pPr>
            <a:r>
              <a:rPr lang="en-US" altLang="en-US" sz="2600">
                <a:latin typeface="LW Perfect Print" pitchFamily="2" charset="0"/>
              </a:rPr>
              <a:t>Computer – Assist Michael Gintz and Shadow</a:t>
            </a:r>
          </a:p>
          <a:p>
            <a:pPr>
              <a:spcBef>
                <a:spcPct val="0"/>
              </a:spcBef>
            </a:pPr>
            <a:r>
              <a:rPr lang="en-US" altLang="en-US">
                <a:latin typeface="LW Perfect Print" pitchFamily="2" charset="0"/>
              </a:rPr>
              <a:t>Other team events (</a:t>
            </a:r>
            <a:r>
              <a:rPr lang="en-US" altLang="en-US" err="1">
                <a:latin typeface="LW Perfect Print" pitchFamily="2" charset="0"/>
              </a:rPr>
              <a:t>ie</a:t>
            </a:r>
            <a:r>
              <a:rPr lang="en-US" altLang="en-US">
                <a:latin typeface="LW Perfect Print" pitchFamily="2" charset="0"/>
              </a:rPr>
              <a:t>. Pancake Breakfast, Banquet, Sleepover)</a:t>
            </a:r>
          </a:p>
          <a:p>
            <a:pPr>
              <a:spcBef>
                <a:spcPct val="0"/>
              </a:spcBef>
            </a:pPr>
            <a:r>
              <a:rPr lang="en-US" altLang="en-US">
                <a:latin typeface="LW Perfect Print" pitchFamily="2" charset="0"/>
              </a:rPr>
              <a:t>Post-season</a:t>
            </a:r>
          </a:p>
          <a:p>
            <a:pPr lvl="1">
              <a:spcBef>
                <a:spcPct val="0"/>
              </a:spcBef>
            </a:pPr>
            <a:r>
              <a:rPr lang="en-US" altLang="en-US" sz="2600">
                <a:latin typeface="LW Perfect Print" pitchFamily="2" charset="0"/>
              </a:rPr>
              <a:t>Timers</a:t>
            </a:r>
          </a:p>
          <a:p>
            <a:pPr lvl="1">
              <a:spcBef>
                <a:spcPct val="0"/>
              </a:spcBef>
            </a:pPr>
            <a:r>
              <a:rPr lang="en-US" altLang="en-US" sz="2600">
                <a:latin typeface="LW Perfect Print" pitchFamily="2" charset="0"/>
              </a:rPr>
              <a:t>Officials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6">
            <a:extLst>
              <a:ext uri="{FF2B5EF4-FFF2-40B4-BE49-F238E27FC236}">
                <a16:creationId xmlns:a16="http://schemas.microsoft.com/office/drawing/2014/main" id="{22E4A7F7-EA8C-A0C3-7F56-36338550E8B9}"/>
              </a:ext>
            </a:extLst>
          </p:cNvPr>
          <p:cNvSpPr txBox="1">
            <a:spLocks noChangeArrowheads="1"/>
          </p:cNvSpPr>
          <p:nvPr/>
        </p:nvSpPr>
        <p:spPr bwMode="auto">
          <a:xfrm>
            <a:off x="0" y="381000"/>
            <a:ext cx="9144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4400" b="1">
                <a:latin typeface="LW Title" pitchFamily="2" charset="0"/>
              </a:rPr>
              <a:t>Getting in shape for</a:t>
            </a:r>
          </a:p>
          <a:p>
            <a:pPr algn="ctr" eaLnBrk="1" hangingPunct="1">
              <a:spcBef>
                <a:spcPct val="0"/>
              </a:spcBef>
              <a:buClrTx/>
              <a:buSzTx/>
              <a:buFontTx/>
              <a:buNone/>
            </a:pPr>
            <a:r>
              <a:rPr lang="en-US" altLang="en-US" sz="4400" b="1">
                <a:latin typeface="LW Title" pitchFamily="2" charset="0"/>
              </a:rPr>
              <a:t> summer league!</a:t>
            </a:r>
          </a:p>
        </p:txBody>
      </p:sp>
      <p:pic>
        <p:nvPicPr>
          <p:cNvPr id="21507" name="Picture 4">
            <a:extLst>
              <a:ext uri="{FF2B5EF4-FFF2-40B4-BE49-F238E27FC236}">
                <a16:creationId xmlns:a16="http://schemas.microsoft.com/office/drawing/2014/main" id="{C0AD75B2-3ED6-CD29-1FF0-12F8CDD6B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5791200"/>
            <a:ext cx="18288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2">
            <a:extLst>
              <a:ext uri="{FF2B5EF4-FFF2-40B4-BE49-F238E27FC236}">
                <a16:creationId xmlns:a16="http://schemas.microsoft.com/office/drawing/2014/main" id="{51DABED3-9084-EC23-DB4D-26D97478D188}"/>
              </a:ext>
            </a:extLst>
          </p:cNvPr>
          <p:cNvSpPr txBox="1">
            <a:spLocks noChangeArrowheads="1"/>
          </p:cNvSpPr>
          <p:nvPr/>
        </p:nvSpPr>
        <p:spPr bwMode="auto">
          <a:xfrm>
            <a:off x="266700" y="1798056"/>
            <a:ext cx="8610600"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marL="0" indent="0" algn="ctr" eaLnBrk="1" hangingPunct="1">
              <a:spcBef>
                <a:spcPct val="0"/>
              </a:spcBef>
              <a:buClrTx/>
              <a:buSzTx/>
              <a:buNone/>
            </a:pPr>
            <a:r>
              <a:rPr lang="en-US" altLang="en-US" sz="2000">
                <a:latin typeface="LW Perfect Print" pitchFamily="2" charset="0"/>
              </a:rPr>
              <a:t>Pools are open! Most require sign-ups for lap swim, contact your facility of choice to inquire on their specific procedures. Cross training and dryland workouts are always helpful as well! You don’t even have to do anything formal – go for a walk or a jog, do some body weight exercises such as push-ups or squats, go for a bike ride, just do what you can do to move your body. </a:t>
            </a:r>
          </a:p>
          <a:p>
            <a:pPr marL="0" indent="0" algn="ctr" eaLnBrk="1" hangingPunct="1">
              <a:spcBef>
                <a:spcPct val="0"/>
              </a:spcBef>
              <a:buClrTx/>
              <a:buSzTx/>
              <a:buNone/>
            </a:pPr>
            <a:endParaRPr lang="en-US" altLang="en-US" sz="2000">
              <a:latin typeface="LW Perfect Print" pitchFamily="2" charset="0"/>
            </a:endParaRPr>
          </a:p>
          <a:p>
            <a:pPr marL="0" indent="0" algn="ctr" eaLnBrk="1" hangingPunct="1">
              <a:spcBef>
                <a:spcPct val="0"/>
              </a:spcBef>
              <a:buClrTx/>
              <a:buSzTx/>
              <a:buNone/>
            </a:pPr>
            <a:r>
              <a:rPr lang="en-US" altLang="en-US" sz="2000">
                <a:latin typeface="LW Perfect Print" pitchFamily="2" charset="0"/>
              </a:rPr>
              <a:t>Some of the area teams also offer specials for swimmers to enroll and get ready for summer season</a:t>
            </a:r>
          </a:p>
          <a:p>
            <a:pPr marL="0" indent="0" algn="ctr" eaLnBrk="1" hangingPunct="1">
              <a:spcBef>
                <a:spcPct val="0"/>
              </a:spcBef>
              <a:buClrTx/>
              <a:buSzTx/>
              <a:buNone/>
            </a:pPr>
            <a:endParaRPr lang="en-US" altLang="en-US" sz="2000">
              <a:latin typeface="LW Perfect Print" pitchFamily="2" charset="0"/>
            </a:endParaRPr>
          </a:p>
          <a:p>
            <a:pPr marL="0" indent="0" algn="ctr" eaLnBrk="1" hangingPunct="1">
              <a:spcBef>
                <a:spcPct val="0"/>
              </a:spcBef>
              <a:buClrTx/>
              <a:buSzTx/>
              <a:buNone/>
            </a:pPr>
            <a:r>
              <a:rPr lang="en-US" altLang="en-US" sz="2000">
                <a:latin typeface="LW Perfect Print" pitchFamily="2" charset="0"/>
              </a:rPr>
              <a:t>Our coaches will also be publishing swim workouts and dryland workouts for swimmers to use before the season starts.</a:t>
            </a:r>
          </a:p>
          <a:p>
            <a:pPr marL="0" indent="0" algn="ctr" eaLnBrk="1" hangingPunct="1">
              <a:spcBef>
                <a:spcPct val="0"/>
              </a:spcBef>
              <a:buClrTx/>
              <a:buSzTx/>
              <a:buNone/>
            </a:pPr>
            <a:endParaRPr lang="en-US" altLang="en-US" sz="1600">
              <a:latin typeface="Century" panose="02040604050505020304" pitchFamily="18" charset="0"/>
            </a:endParaRPr>
          </a:p>
          <a:p>
            <a:pPr marL="0" indent="0" algn="ctr" eaLnBrk="1" hangingPunct="1">
              <a:spcBef>
                <a:spcPct val="0"/>
              </a:spcBef>
              <a:buClrTx/>
              <a:buSzTx/>
              <a:buNone/>
            </a:pPr>
            <a:r>
              <a:rPr lang="en-US" altLang="en-US" sz="2000">
                <a:latin typeface="LW Perfect Print"/>
              </a:rPr>
              <a:t>Ask for contact info for private lessons. We know of some amazing instructors who will be able to start lessons in May or even earlier</a:t>
            </a:r>
          </a:p>
          <a:p>
            <a:pPr marL="0" indent="0" algn="ctr" eaLnBrk="1" hangingPunct="1">
              <a:spcBef>
                <a:spcPct val="0"/>
              </a:spcBef>
              <a:buClrTx/>
              <a:buSzTx/>
              <a:buNone/>
            </a:pPr>
            <a:endParaRPr lang="en-US" altLang="en-US" sz="1600">
              <a:latin typeface="LW Perfect Prin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6">
            <a:extLst>
              <a:ext uri="{FF2B5EF4-FFF2-40B4-BE49-F238E27FC236}">
                <a16:creationId xmlns:a16="http://schemas.microsoft.com/office/drawing/2014/main" id="{D33AA3E9-78A4-A57A-ED20-A483233E536A}"/>
              </a:ext>
            </a:extLst>
          </p:cNvPr>
          <p:cNvSpPr txBox="1">
            <a:spLocks noChangeArrowheads="1"/>
          </p:cNvSpPr>
          <p:nvPr/>
        </p:nvSpPr>
        <p:spPr bwMode="auto">
          <a:xfrm>
            <a:off x="76200" y="99060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4400" b="1">
                <a:latin typeface="KG Sorry Not Sorry Chub" panose="02000506000000020004" pitchFamily="2" charset="77"/>
              </a:rPr>
              <a:t>Social Events for 2023</a:t>
            </a:r>
          </a:p>
        </p:txBody>
      </p:sp>
      <p:pic>
        <p:nvPicPr>
          <p:cNvPr id="23555" name="Picture 4">
            <a:extLst>
              <a:ext uri="{FF2B5EF4-FFF2-40B4-BE49-F238E27FC236}">
                <a16:creationId xmlns:a16="http://schemas.microsoft.com/office/drawing/2014/main" id="{40EA6EAD-E34A-76E8-5123-A7623B3212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5791200"/>
            <a:ext cx="18288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2">
            <a:extLst>
              <a:ext uri="{FF2B5EF4-FFF2-40B4-BE49-F238E27FC236}">
                <a16:creationId xmlns:a16="http://schemas.microsoft.com/office/drawing/2014/main" id="{B7A38A7D-91A4-9E83-DA2D-889967A78CC9}"/>
              </a:ext>
            </a:extLst>
          </p:cNvPr>
          <p:cNvSpPr txBox="1">
            <a:spLocks noChangeArrowheads="1"/>
          </p:cNvSpPr>
          <p:nvPr/>
        </p:nvSpPr>
        <p:spPr bwMode="auto">
          <a:xfrm>
            <a:off x="266700" y="2209800"/>
            <a:ext cx="8610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eaLnBrk="1" hangingPunct="1">
              <a:spcBef>
                <a:spcPct val="0"/>
              </a:spcBef>
              <a:buClrTx/>
              <a:buSzTx/>
            </a:pPr>
            <a:r>
              <a:rPr lang="en-US" altLang="en-US" sz="2800">
                <a:latin typeface="LW Perfect Print" pitchFamily="2" charset="0"/>
              </a:rPr>
              <a:t>Parent vs. Kids Swim Meet- June 20</a:t>
            </a:r>
            <a:r>
              <a:rPr lang="en-US" altLang="en-US" sz="2800" baseline="30000">
                <a:latin typeface="LW Perfect Print" pitchFamily="2" charset="0"/>
              </a:rPr>
              <a:t>th</a:t>
            </a:r>
            <a:endParaRPr lang="en-US" altLang="en-US" sz="2800">
              <a:latin typeface="LW Perfect Print" pitchFamily="2" charset="0"/>
            </a:endParaRPr>
          </a:p>
          <a:p>
            <a:pPr eaLnBrk="1" hangingPunct="1">
              <a:spcBef>
                <a:spcPct val="0"/>
              </a:spcBef>
              <a:buClrTx/>
              <a:buSzTx/>
            </a:pPr>
            <a:r>
              <a:rPr lang="en-US" altLang="en-US" sz="2800">
                <a:latin typeface="LW Perfect Print" pitchFamily="2" charset="0"/>
              </a:rPr>
              <a:t>Pancake Breakfast- July 20</a:t>
            </a:r>
            <a:r>
              <a:rPr lang="en-US" altLang="en-US" sz="2800" baseline="30000">
                <a:latin typeface="LW Perfect Print" pitchFamily="2" charset="0"/>
              </a:rPr>
              <a:t>th</a:t>
            </a:r>
            <a:endParaRPr lang="en-US" altLang="en-US" sz="2800">
              <a:latin typeface="LW Perfect Print" pitchFamily="2" charset="0"/>
            </a:endParaRPr>
          </a:p>
          <a:p>
            <a:pPr eaLnBrk="1" hangingPunct="1">
              <a:spcBef>
                <a:spcPct val="0"/>
              </a:spcBef>
              <a:buClrTx/>
              <a:buSzTx/>
            </a:pPr>
            <a:r>
              <a:rPr lang="en-US" altLang="en-US" sz="2800">
                <a:latin typeface="LW Perfect Print" pitchFamily="2" charset="0"/>
              </a:rPr>
              <a:t>Banquet/Sleepover- August 2</a:t>
            </a:r>
            <a:r>
              <a:rPr lang="en-US" altLang="en-US" sz="2800" baseline="30000">
                <a:latin typeface="LW Perfect Print" pitchFamily="2" charset="0"/>
              </a:rPr>
              <a:t>nd</a:t>
            </a:r>
            <a:r>
              <a:rPr lang="en-US" altLang="en-US" sz="2800">
                <a:latin typeface="LW Perfect Print" pitchFamily="2" charset="0"/>
              </a:rPr>
              <a:t>. </a:t>
            </a:r>
          </a:p>
          <a:p>
            <a:pPr eaLnBrk="1" hangingPunct="1">
              <a:spcBef>
                <a:spcPct val="0"/>
              </a:spcBef>
              <a:buClrTx/>
              <a:buSzTx/>
            </a:pPr>
            <a:r>
              <a:rPr lang="en-US" altLang="en-US" sz="2800">
                <a:latin typeface="LW Perfect Print" pitchFamily="2" charset="0"/>
              </a:rPr>
              <a:t>TBD – sign making parties</a:t>
            </a:r>
          </a:p>
          <a:p>
            <a:pPr marL="0" indent="0" eaLnBrk="1" hangingPunct="1">
              <a:spcBef>
                <a:spcPct val="0"/>
              </a:spcBef>
              <a:buClrTx/>
              <a:buSzTx/>
              <a:buNone/>
            </a:pPr>
            <a:endParaRPr lang="en-US" altLang="en-US" sz="2800">
              <a:latin typeface="LW Perfect Print" pitchFamily="2" charset="0"/>
            </a:endParaRPr>
          </a:p>
        </p:txBody>
      </p:sp>
      <p:sp>
        <p:nvSpPr>
          <p:cNvPr id="2" name="TextBox 1">
            <a:extLst>
              <a:ext uri="{FF2B5EF4-FFF2-40B4-BE49-F238E27FC236}">
                <a16:creationId xmlns:a16="http://schemas.microsoft.com/office/drawing/2014/main" id="{9F6D7916-06AA-2BF6-5912-4B3D9E81A19E}"/>
              </a:ext>
            </a:extLst>
          </p:cNvPr>
          <p:cNvSpPr txBox="1"/>
          <p:nvPr/>
        </p:nvSpPr>
        <p:spPr>
          <a:xfrm>
            <a:off x="266700" y="3581400"/>
            <a:ext cx="8343900" cy="1569660"/>
          </a:xfrm>
          <a:prstGeom prst="rect">
            <a:avLst/>
          </a:prstGeom>
          <a:noFill/>
        </p:spPr>
        <p:txBody>
          <a:bodyPr wrap="square" rtlCol="0">
            <a:spAutoFit/>
          </a:bodyPr>
          <a:lstStyle/>
          <a:p>
            <a:pPr algn="ctr"/>
            <a:endParaRPr lang="en-US" sz="4800">
              <a:latin typeface="KG Sorry Not Sorry Chub" panose="02000506000000020004" pitchFamily="2" charset="77"/>
            </a:endParaRPr>
          </a:p>
          <a:p>
            <a:pPr algn="ctr"/>
            <a:r>
              <a:rPr lang="en-US" sz="4800">
                <a:latin typeface="KG Sorry Not Sorry Chub" panose="02000506000000020004" pitchFamily="2" charset="77"/>
              </a:rPr>
              <a:t>Mark your calendar!!</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0</TotalTime>
  <Words>2781</Words>
  <Application>Microsoft Office PowerPoint</Application>
  <PresentationFormat>On-screen Show (4:3)</PresentationFormat>
  <Paragraphs>384</Paragraphs>
  <Slides>51</Slides>
  <Notes>25</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51</vt:i4>
      </vt:variant>
    </vt:vector>
  </HeadingPairs>
  <TitlesOfParts>
    <vt:vector size="70" baseType="lpstr">
      <vt:lpstr>-apple-system</vt:lpstr>
      <vt:lpstr>Arial</vt:lpstr>
      <vt:lpstr>Arial Narrow</vt:lpstr>
      <vt:lpstr>Calibri</vt:lpstr>
      <vt:lpstr>Cambria</vt:lpstr>
      <vt:lpstr>Century</vt:lpstr>
      <vt:lpstr>Comic Sans MS</vt:lpstr>
      <vt:lpstr>Constantia</vt:lpstr>
      <vt:lpstr>JasmineUPC</vt:lpstr>
      <vt:lpstr>KG Sorry Not Sorry Chub</vt:lpstr>
      <vt:lpstr>Lucida Sans</vt:lpstr>
      <vt:lpstr>LW Perfect Print</vt:lpstr>
      <vt:lpstr>LW Title</vt:lpstr>
      <vt:lpstr>Monotype Corsiva</vt:lpstr>
      <vt:lpstr>Times New Roman</vt:lpstr>
      <vt:lpstr>Trebuchet MS</vt:lpstr>
      <vt:lpstr>Wingdings</vt:lpstr>
      <vt:lpstr>Wingdings 2</vt:lpstr>
      <vt:lpstr>Flow</vt:lpstr>
      <vt:lpstr>PowerPoint Presentation</vt:lpstr>
      <vt:lpstr>PowerPoint Presentation</vt:lpstr>
      <vt:lpstr>PowerPoint Presentation</vt:lpstr>
      <vt:lpstr>2023 Season</vt:lpstr>
      <vt:lpstr>Volunteers</vt:lpstr>
      <vt:lpstr>PowerPoint Presentation</vt:lpstr>
      <vt:lpstr>What can I do to help?</vt:lpstr>
      <vt:lpstr>PowerPoint Presentation</vt:lpstr>
      <vt:lpstr>PowerPoint Presentation</vt:lpstr>
      <vt:lpstr>PowerPoint Presentation</vt:lpstr>
      <vt:lpstr>PowerPoint Presentation</vt:lpstr>
      <vt:lpstr>PowerPoint Presentation</vt:lpstr>
      <vt:lpstr>PowerPoint Presentation</vt:lpstr>
      <vt:lpstr>Other Gear:</vt:lpstr>
      <vt:lpstr>PowerPoint Presentation</vt:lpstr>
      <vt:lpstr>PowerPoint Presentation</vt:lpstr>
      <vt:lpstr>PowerPoint Presentation</vt:lpstr>
      <vt:lpstr>PowerPoint Presentation</vt:lpstr>
      <vt:lpstr>PowerPoint Presentation</vt:lpstr>
      <vt:lpstr>PowerPoint Presentation</vt:lpstr>
      <vt:lpstr>Assistant Coach - Madilyn murphy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Registration</vt:lpstr>
      <vt:lpstr>PowerPoint Presentation</vt:lpstr>
      <vt:lpstr>PowerPoint Presentation</vt:lpstr>
      <vt:lpstr>Team Communication</vt:lpstr>
      <vt:lpstr>Where do I get more Information?</vt:lpstr>
      <vt:lpstr>Water Polo</vt:lpstr>
      <vt:lpstr>Water Polo Coach Lilly</vt:lpstr>
      <vt:lpstr>PowerPoint Presentation</vt:lpstr>
      <vt:lpstr>PowerPoint Presentation</vt:lpstr>
      <vt:lpstr>PowerPoint Presentation</vt:lpstr>
      <vt:lpstr>PowerPoint Presentation</vt:lpstr>
      <vt:lpstr>PowerPoint Presentation</vt:lpstr>
      <vt:lpstr>Italian Dinner cooked by Amy Dill</vt:lpstr>
      <vt:lpstr>PowerPoint Presentation</vt:lpstr>
      <vt:lpstr>PowerPoint Presentation</vt:lpstr>
      <vt:lpstr>PowerPoint Presentation</vt:lpstr>
      <vt:lpstr>PowerPoint Presentation</vt:lpstr>
      <vt:lpstr>PowerPoint Presentation</vt:lpstr>
      <vt:lpstr>PowerPoint Presentation</vt:lpstr>
    </vt:vector>
  </TitlesOfParts>
  <Company>Coca-Cola Enterprises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e04331</dc:creator>
  <cp:lastModifiedBy>Charis Tucker</cp:lastModifiedBy>
  <cp:revision>5</cp:revision>
  <cp:lastPrinted>2021-05-02T01:53:36Z</cp:lastPrinted>
  <dcterms:created xsi:type="dcterms:W3CDTF">2008-01-29T16:10:04Z</dcterms:created>
  <dcterms:modified xsi:type="dcterms:W3CDTF">2023-04-25T01:44:11Z</dcterms:modified>
</cp:coreProperties>
</file>